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17" r:id="rId2"/>
    <p:sldId id="3318" r:id="rId3"/>
    <p:sldId id="3341" r:id="rId4"/>
    <p:sldId id="3342" r:id="rId5"/>
    <p:sldId id="3387" r:id="rId6"/>
    <p:sldId id="3388" r:id="rId7"/>
    <p:sldId id="3389" r:id="rId8"/>
    <p:sldId id="3223" r:id="rId9"/>
    <p:sldId id="3194" r:id="rId10"/>
    <p:sldId id="3392" r:id="rId11"/>
    <p:sldId id="3186" r:id="rId12"/>
    <p:sldId id="3322" r:id="rId13"/>
    <p:sldId id="3324" r:id="rId14"/>
    <p:sldId id="3187" r:id="rId15"/>
    <p:sldId id="3188" r:id="rId16"/>
    <p:sldId id="3197" r:id="rId17"/>
    <p:sldId id="3390" r:id="rId18"/>
    <p:sldId id="3394" r:id="rId19"/>
    <p:sldId id="3395" r:id="rId20"/>
    <p:sldId id="3396" r:id="rId21"/>
    <p:sldId id="3397" r:id="rId22"/>
    <p:sldId id="3398" r:id="rId23"/>
    <p:sldId id="3399" r:id="rId24"/>
    <p:sldId id="3393" r:id="rId25"/>
    <p:sldId id="3391" r:id="rId26"/>
    <p:sldId id="3185" r:id="rId27"/>
  </p:sldIdLst>
  <p:sldSz cx="12858750" cy="7232650"/>
  <p:notesSz cx="6742113" cy="98726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4050">
          <p15:clr>
            <a:srgbClr val="A4A3A4"/>
          </p15:clr>
        </p15:guide>
        <p15:guide id="3" pos="571">
          <p15:clr>
            <a:srgbClr val="A4A3A4"/>
          </p15:clr>
        </p15:guide>
        <p15:guide id="4" orient="horz" pos="4193">
          <p15:clr>
            <a:srgbClr val="A4A3A4"/>
          </p15:clr>
        </p15:guide>
        <p15:guide id="5" pos="7487">
          <p15:clr>
            <a:srgbClr val="A4A3A4"/>
          </p15:clr>
        </p15:guide>
        <p15:guide id="6" pos="3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1B"/>
    <a:srgbClr val="FFFFFF"/>
    <a:srgbClr val="E71319"/>
    <a:srgbClr val="D51522"/>
    <a:srgbClr val="A3381D"/>
    <a:srgbClr val="F68410"/>
    <a:srgbClr val="FFC000"/>
    <a:srgbClr val="01B0EF"/>
    <a:srgbClr val="0070C0"/>
    <a:srgbClr val="D9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4" autoAdjust="0"/>
    <p:restoredTop sz="84942" autoAdjust="0"/>
  </p:normalViewPr>
  <p:slideViewPr>
    <p:cSldViewPr>
      <p:cViewPr varScale="1">
        <p:scale>
          <a:sx n="92" d="100"/>
          <a:sy n="92" d="100"/>
        </p:scale>
        <p:origin x="840" y="90"/>
      </p:cViewPr>
      <p:guideLst>
        <p:guide orient="horz" pos="293"/>
        <p:guide pos="4050"/>
        <p:guide pos="571"/>
        <p:guide orient="horz" pos="4193"/>
        <p:guide pos="7487"/>
        <p:guide pos="330"/>
      </p:guideLst>
    </p:cSldViewPr>
  </p:slideViewPr>
  <p:outlineViewPr>
    <p:cViewPr>
      <p:scale>
        <a:sx n="100" d="100"/>
        <a:sy n="100" d="100"/>
      </p:scale>
      <p:origin x="0" y="-7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7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C-48AE-887A-B69746AD425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AC-48AE-887A-B69746AD4258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技术人员</c:v>
                </c:pt>
                <c:pt idx="1">
                  <c:v>其余人员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AC-48AE-887A-B69746AD42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667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7B-4F08-9D09-3B0621AC7B5E}"/>
              </c:ext>
            </c:extLst>
          </c:dPt>
          <c:dPt>
            <c:idx val="1"/>
            <c:bubble3D val="0"/>
            <c:spPr>
              <a:solidFill>
                <a:schemeClr val="accent2">
                  <a:tint val="76667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7B-4F08-9D09-3B0621AC7B5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技术人员</c:v>
                </c:pt>
                <c:pt idx="1">
                  <c:v>其余人员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7B-4F08-9D09-3B0621AC7B5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094016-54EC-47C9-89B7-90EF81B0CA63}" type="doc">
      <dgm:prSet loTypeId="urn:microsoft.com/office/officeart/2005/8/layout/process5#1" loCatId="process" qsTypeId="urn:microsoft.com/office/officeart/2005/8/quickstyle/3d2#1" qsCatId="3D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9F518BAD-580B-42F6-B604-BC4D65D9BF39}">
      <dgm:prSet phldrT="[文本]"/>
      <dgm:spPr/>
      <dgm:t>
        <a:bodyPr/>
        <a:lstStyle/>
        <a:p>
          <a:r>
            <a:rPr lang="zh-CN" altLang="en-US" dirty="0"/>
            <a:t>扫码存档</a:t>
          </a:r>
        </a:p>
      </dgm:t>
    </dgm:pt>
    <dgm:pt modelId="{5D8955D9-F62C-4197-9E91-966C5CC62778}" type="parTrans" cxnId="{949A362F-4693-4ED8-929A-A2553FDBBC0C}">
      <dgm:prSet/>
      <dgm:spPr/>
      <dgm:t>
        <a:bodyPr/>
        <a:lstStyle/>
        <a:p>
          <a:endParaRPr lang="zh-CN" altLang="en-US"/>
        </a:p>
      </dgm:t>
    </dgm:pt>
    <dgm:pt modelId="{089E8E85-A0A2-4ED4-8B15-DB8DFBD0D59D}" type="sibTrans" cxnId="{949A362F-4693-4ED8-929A-A2553FDBBC0C}">
      <dgm:prSet/>
      <dgm:spPr/>
      <dgm:t>
        <a:bodyPr/>
        <a:lstStyle/>
        <a:p>
          <a:endParaRPr lang="zh-CN" altLang="en-US"/>
        </a:p>
      </dgm:t>
    </dgm:pt>
    <dgm:pt modelId="{6FFAD950-1E3A-45C5-89FB-034CD565C91F}">
      <dgm:prSet phldrT="[文本]"/>
      <dgm:spPr/>
      <dgm:t>
        <a:bodyPr/>
        <a:lstStyle/>
        <a:p>
          <a:r>
            <a:rPr lang="zh-CN" altLang="en-US" dirty="0"/>
            <a:t>快速查询</a:t>
          </a:r>
        </a:p>
      </dgm:t>
    </dgm:pt>
    <dgm:pt modelId="{D2969729-B9C6-4CA0-A466-71DBB83A20B1}" type="parTrans" cxnId="{EC7A134F-8E34-4F9B-83B9-6A37E6FD91A2}">
      <dgm:prSet/>
      <dgm:spPr/>
      <dgm:t>
        <a:bodyPr/>
        <a:lstStyle/>
        <a:p>
          <a:endParaRPr lang="zh-CN" altLang="en-US"/>
        </a:p>
      </dgm:t>
    </dgm:pt>
    <dgm:pt modelId="{CC9B7BE4-99D2-4455-B85A-57BEE1522D37}" type="sibTrans" cxnId="{EC7A134F-8E34-4F9B-83B9-6A37E6FD91A2}">
      <dgm:prSet/>
      <dgm:spPr/>
      <dgm:t>
        <a:bodyPr/>
        <a:lstStyle/>
        <a:p>
          <a:endParaRPr lang="zh-CN" altLang="en-US"/>
        </a:p>
      </dgm:t>
    </dgm:pt>
    <dgm:pt modelId="{1168F8AB-CD13-49E5-9BD6-A0E26E561F63}">
      <dgm:prSet phldrT="[文本]"/>
      <dgm:spPr/>
      <dgm:t>
        <a:bodyPr/>
        <a:lstStyle/>
        <a:p>
          <a:r>
            <a:rPr lang="zh-CN" altLang="en-US" dirty="0"/>
            <a:t>扫码借阅</a:t>
          </a:r>
        </a:p>
      </dgm:t>
    </dgm:pt>
    <dgm:pt modelId="{EDD2D2E4-246F-434B-8ACB-AF995BB30C26}" type="parTrans" cxnId="{CC8F1BFF-B8EE-40DC-8D7F-B8998C4E599D}">
      <dgm:prSet/>
      <dgm:spPr/>
      <dgm:t>
        <a:bodyPr/>
        <a:lstStyle/>
        <a:p>
          <a:endParaRPr lang="zh-CN" altLang="en-US"/>
        </a:p>
      </dgm:t>
    </dgm:pt>
    <dgm:pt modelId="{F3D7FDCA-CBD2-4985-AAAB-1B456687329A}" type="sibTrans" cxnId="{CC8F1BFF-B8EE-40DC-8D7F-B8998C4E599D}">
      <dgm:prSet/>
      <dgm:spPr/>
      <dgm:t>
        <a:bodyPr/>
        <a:lstStyle/>
        <a:p>
          <a:endParaRPr lang="zh-CN" altLang="en-US"/>
        </a:p>
      </dgm:t>
    </dgm:pt>
    <dgm:pt modelId="{65CEB0E8-F1AD-4828-9D1B-985363AAB3C1}" type="pres">
      <dgm:prSet presAssocID="{C6094016-54EC-47C9-89B7-90EF81B0CA63}" presName="diagram" presStyleCnt="0">
        <dgm:presLayoutVars>
          <dgm:dir/>
          <dgm:resizeHandles val="exact"/>
        </dgm:presLayoutVars>
      </dgm:prSet>
      <dgm:spPr/>
    </dgm:pt>
    <dgm:pt modelId="{6467F0B6-9D8D-429B-ACC0-348E900AEEE5}" type="pres">
      <dgm:prSet presAssocID="{9F518BAD-580B-42F6-B604-BC4D65D9BF39}" presName="node" presStyleLbl="node1" presStyleIdx="0" presStyleCnt="3">
        <dgm:presLayoutVars>
          <dgm:bulletEnabled val="1"/>
        </dgm:presLayoutVars>
      </dgm:prSet>
      <dgm:spPr/>
    </dgm:pt>
    <dgm:pt modelId="{DE3467C5-5C3C-473C-8237-85804503704C}" type="pres">
      <dgm:prSet presAssocID="{089E8E85-A0A2-4ED4-8B15-DB8DFBD0D59D}" presName="sibTrans" presStyleLbl="sibTrans2D1" presStyleIdx="0" presStyleCnt="2"/>
      <dgm:spPr/>
    </dgm:pt>
    <dgm:pt modelId="{E7FCFD39-7E17-4D9F-8D87-5882C74B8380}" type="pres">
      <dgm:prSet presAssocID="{089E8E85-A0A2-4ED4-8B15-DB8DFBD0D59D}" presName="connectorText" presStyleLbl="sibTrans2D1" presStyleIdx="0" presStyleCnt="2"/>
      <dgm:spPr/>
    </dgm:pt>
    <dgm:pt modelId="{DAFE31A1-9166-4621-B795-FE3335682158}" type="pres">
      <dgm:prSet presAssocID="{6FFAD950-1E3A-45C5-89FB-034CD565C91F}" presName="node" presStyleLbl="node1" presStyleIdx="1" presStyleCnt="3">
        <dgm:presLayoutVars>
          <dgm:bulletEnabled val="1"/>
        </dgm:presLayoutVars>
      </dgm:prSet>
      <dgm:spPr/>
    </dgm:pt>
    <dgm:pt modelId="{2C702186-C9B1-4104-BD64-D6C1F8E1735C}" type="pres">
      <dgm:prSet presAssocID="{CC9B7BE4-99D2-4455-B85A-57BEE1522D37}" presName="sibTrans" presStyleLbl="sibTrans2D1" presStyleIdx="1" presStyleCnt="2"/>
      <dgm:spPr/>
    </dgm:pt>
    <dgm:pt modelId="{BEB31E6E-0F5B-4B0C-B8F4-E7C5FA269F9A}" type="pres">
      <dgm:prSet presAssocID="{CC9B7BE4-99D2-4455-B85A-57BEE1522D37}" presName="connectorText" presStyleLbl="sibTrans2D1" presStyleIdx="1" presStyleCnt="2"/>
      <dgm:spPr/>
    </dgm:pt>
    <dgm:pt modelId="{2B817ED7-F72C-4481-992A-F2455D726620}" type="pres">
      <dgm:prSet presAssocID="{1168F8AB-CD13-49E5-9BD6-A0E26E561F63}" presName="node" presStyleLbl="node1" presStyleIdx="2" presStyleCnt="3">
        <dgm:presLayoutVars>
          <dgm:bulletEnabled val="1"/>
        </dgm:presLayoutVars>
      </dgm:prSet>
      <dgm:spPr/>
    </dgm:pt>
  </dgm:ptLst>
  <dgm:cxnLst>
    <dgm:cxn modelId="{D9D88C2E-D84D-4248-9FF5-1B5D9EC41CEE}" type="presOf" srcId="{C6094016-54EC-47C9-89B7-90EF81B0CA63}" destId="{65CEB0E8-F1AD-4828-9D1B-985363AAB3C1}" srcOrd="0" destOrd="0" presId="urn:microsoft.com/office/officeart/2005/8/layout/process5#1"/>
    <dgm:cxn modelId="{949A362F-4693-4ED8-929A-A2553FDBBC0C}" srcId="{C6094016-54EC-47C9-89B7-90EF81B0CA63}" destId="{9F518BAD-580B-42F6-B604-BC4D65D9BF39}" srcOrd="0" destOrd="0" parTransId="{5D8955D9-F62C-4197-9E91-966C5CC62778}" sibTransId="{089E8E85-A0A2-4ED4-8B15-DB8DFBD0D59D}"/>
    <dgm:cxn modelId="{02F0D536-FC55-44D3-8577-ED9949349D5D}" type="presOf" srcId="{089E8E85-A0A2-4ED4-8B15-DB8DFBD0D59D}" destId="{DE3467C5-5C3C-473C-8237-85804503704C}" srcOrd="0" destOrd="0" presId="urn:microsoft.com/office/officeart/2005/8/layout/process5#1"/>
    <dgm:cxn modelId="{A4393861-762E-43E5-A7F9-3D15AFEA794E}" type="presOf" srcId="{1168F8AB-CD13-49E5-9BD6-A0E26E561F63}" destId="{2B817ED7-F72C-4481-992A-F2455D726620}" srcOrd="0" destOrd="0" presId="urn:microsoft.com/office/officeart/2005/8/layout/process5#1"/>
    <dgm:cxn modelId="{5C897E6C-13AD-419A-84B2-AEE24B10BCC4}" type="presOf" srcId="{089E8E85-A0A2-4ED4-8B15-DB8DFBD0D59D}" destId="{E7FCFD39-7E17-4D9F-8D87-5882C74B8380}" srcOrd="1" destOrd="0" presId="urn:microsoft.com/office/officeart/2005/8/layout/process5#1"/>
    <dgm:cxn modelId="{EC7A134F-8E34-4F9B-83B9-6A37E6FD91A2}" srcId="{C6094016-54EC-47C9-89B7-90EF81B0CA63}" destId="{6FFAD950-1E3A-45C5-89FB-034CD565C91F}" srcOrd="1" destOrd="0" parTransId="{D2969729-B9C6-4CA0-A466-71DBB83A20B1}" sibTransId="{CC9B7BE4-99D2-4455-B85A-57BEE1522D37}"/>
    <dgm:cxn modelId="{39CF88B8-8B70-4A5F-8D17-12F96A4D6940}" type="presOf" srcId="{9F518BAD-580B-42F6-B604-BC4D65D9BF39}" destId="{6467F0B6-9D8D-429B-ACC0-348E900AEEE5}" srcOrd="0" destOrd="0" presId="urn:microsoft.com/office/officeart/2005/8/layout/process5#1"/>
    <dgm:cxn modelId="{656398B8-5D35-4099-A9AB-6B04BBB2C59A}" type="presOf" srcId="{CC9B7BE4-99D2-4455-B85A-57BEE1522D37}" destId="{2C702186-C9B1-4104-BD64-D6C1F8E1735C}" srcOrd="0" destOrd="0" presId="urn:microsoft.com/office/officeart/2005/8/layout/process5#1"/>
    <dgm:cxn modelId="{64F7F7C6-2374-489D-9673-8C5BC9FB2B83}" type="presOf" srcId="{6FFAD950-1E3A-45C5-89FB-034CD565C91F}" destId="{DAFE31A1-9166-4621-B795-FE3335682158}" srcOrd="0" destOrd="0" presId="urn:microsoft.com/office/officeart/2005/8/layout/process5#1"/>
    <dgm:cxn modelId="{587BF6E8-EC52-45BD-9B93-0859CC780212}" type="presOf" srcId="{CC9B7BE4-99D2-4455-B85A-57BEE1522D37}" destId="{BEB31E6E-0F5B-4B0C-B8F4-E7C5FA269F9A}" srcOrd="1" destOrd="0" presId="urn:microsoft.com/office/officeart/2005/8/layout/process5#1"/>
    <dgm:cxn modelId="{CC8F1BFF-B8EE-40DC-8D7F-B8998C4E599D}" srcId="{C6094016-54EC-47C9-89B7-90EF81B0CA63}" destId="{1168F8AB-CD13-49E5-9BD6-A0E26E561F63}" srcOrd="2" destOrd="0" parTransId="{EDD2D2E4-246F-434B-8ACB-AF995BB30C26}" sibTransId="{F3D7FDCA-CBD2-4985-AAAB-1B456687329A}"/>
    <dgm:cxn modelId="{974FD546-D4F3-470F-8A6A-F70CBBC12F18}" type="presParOf" srcId="{65CEB0E8-F1AD-4828-9D1B-985363AAB3C1}" destId="{6467F0B6-9D8D-429B-ACC0-348E900AEEE5}" srcOrd="0" destOrd="0" presId="urn:microsoft.com/office/officeart/2005/8/layout/process5#1"/>
    <dgm:cxn modelId="{34D87A28-933E-4229-B14C-8601F9BBE390}" type="presParOf" srcId="{65CEB0E8-F1AD-4828-9D1B-985363AAB3C1}" destId="{DE3467C5-5C3C-473C-8237-85804503704C}" srcOrd="1" destOrd="0" presId="urn:microsoft.com/office/officeart/2005/8/layout/process5#1"/>
    <dgm:cxn modelId="{8159B0D4-17AC-4A0B-97D2-C8426C067C1A}" type="presParOf" srcId="{DE3467C5-5C3C-473C-8237-85804503704C}" destId="{E7FCFD39-7E17-4D9F-8D87-5882C74B8380}" srcOrd="0" destOrd="0" presId="urn:microsoft.com/office/officeart/2005/8/layout/process5#1"/>
    <dgm:cxn modelId="{B0C3E747-AE6B-44D0-90B5-A72E29028748}" type="presParOf" srcId="{65CEB0E8-F1AD-4828-9D1B-985363AAB3C1}" destId="{DAFE31A1-9166-4621-B795-FE3335682158}" srcOrd="2" destOrd="0" presId="urn:microsoft.com/office/officeart/2005/8/layout/process5#1"/>
    <dgm:cxn modelId="{F0F0C687-AF4C-4B69-B623-ED0D4D6E71F8}" type="presParOf" srcId="{65CEB0E8-F1AD-4828-9D1B-985363AAB3C1}" destId="{2C702186-C9B1-4104-BD64-D6C1F8E1735C}" srcOrd="3" destOrd="0" presId="urn:microsoft.com/office/officeart/2005/8/layout/process5#1"/>
    <dgm:cxn modelId="{EBC28965-21DA-492A-9BAA-E72DCB44DF4F}" type="presParOf" srcId="{2C702186-C9B1-4104-BD64-D6C1F8E1735C}" destId="{BEB31E6E-0F5B-4B0C-B8F4-E7C5FA269F9A}" srcOrd="0" destOrd="0" presId="urn:microsoft.com/office/officeart/2005/8/layout/process5#1"/>
    <dgm:cxn modelId="{3D533F40-B062-4EF7-A433-D78F7775758B}" type="presParOf" srcId="{65CEB0E8-F1AD-4828-9D1B-985363AAB3C1}" destId="{2B817ED7-F72C-4481-992A-F2455D726620}" srcOrd="4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FD3DB-9C31-4784-A26B-55DF55F25493}" type="doc">
      <dgm:prSet loTypeId="urn:microsoft.com/office/officeart/2005/8/layout/arrow2#1" loCatId="process" qsTypeId="urn:microsoft.com/office/officeart/2005/8/quickstyle/simple1#1" qsCatId="simple" csTypeId="urn:microsoft.com/office/officeart/2005/8/colors/accent1_2#2" csCatId="accent1" phldr="1"/>
      <dgm:spPr/>
    </dgm:pt>
    <dgm:pt modelId="{3845DE1F-FB85-48D4-BF85-D74F02B01F9D}">
      <dgm:prSet phldrT="[文本]"/>
      <dgm:spPr/>
      <dgm:t>
        <a:bodyPr/>
        <a:lstStyle/>
        <a:p>
          <a:r>
            <a:rPr lang="zh-CN" altLang="en-US" dirty="0"/>
            <a:t>客户档案</a:t>
          </a:r>
        </a:p>
      </dgm:t>
    </dgm:pt>
    <dgm:pt modelId="{E43A4EC2-8550-4CB4-B1D9-AC754D948074}" type="parTrans" cxnId="{4D6264AD-6523-4C35-869F-D942A7AF5E8A}">
      <dgm:prSet/>
      <dgm:spPr/>
      <dgm:t>
        <a:bodyPr/>
        <a:lstStyle/>
        <a:p>
          <a:endParaRPr lang="zh-CN" altLang="en-US"/>
        </a:p>
      </dgm:t>
    </dgm:pt>
    <dgm:pt modelId="{6ACE488F-5605-4B33-B89C-4A5172700956}" type="sibTrans" cxnId="{4D6264AD-6523-4C35-869F-D942A7AF5E8A}">
      <dgm:prSet/>
      <dgm:spPr/>
      <dgm:t>
        <a:bodyPr/>
        <a:lstStyle/>
        <a:p>
          <a:endParaRPr lang="zh-CN" altLang="en-US"/>
        </a:p>
      </dgm:t>
    </dgm:pt>
    <dgm:pt modelId="{F4E7236E-4142-4701-BA6C-23677DE4B638}">
      <dgm:prSet phldrT="[文本]"/>
      <dgm:spPr/>
      <dgm:t>
        <a:bodyPr/>
        <a:lstStyle/>
        <a:p>
          <a:r>
            <a:rPr lang="zh-CN" altLang="en-US" dirty="0"/>
            <a:t>借阅期限</a:t>
          </a:r>
        </a:p>
      </dgm:t>
    </dgm:pt>
    <dgm:pt modelId="{09E68E76-12BE-4C17-ACC2-C49075D1B054}" type="parTrans" cxnId="{01566E37-0539-49D3-8246-0711E4EF6BF5}">
      <dgm:prSet/>
      <dgm:spPr/>
      <dgm:t>
        <a:bodyPr/>
        <a:lstStyle/>
        <a:p>
          <a:endParaRPr lang="zh-CN" altLang="en-US"/>
        </a:p>
      </dgm:t>
    </dgm:pt>
    <dgm:pt modelId="{2E08C954-CC31-415A-8C75-2DF80C649265}" type="sibTrans" cxnId="{01566E37-0539-49D3-8246-0711E4EF6BF5}">
      <dgm:prSet/>
      <dgm:spPr/>
      <dgm:t>
        <a:bodyPr/>
        <a:lstStyle/>
        <a:p>
          <a:endParaRPr lang="zh-CN" altLang="en-US"/>
        </a:p>
      </dgm:t>
    </dgm:pt>
    <dgm:pt modelId="{A1FCF956-C0F7-4D41-92C9-D1CF38304F3D}">
      <dgm:prSet phldrT="[文本]"/>
      <dgm:spPr/>
      <dgm:t>
        <a:bodyPr/>
        <a:lstStyle/>
        <a:p>
          <a:r>
            <a:rPr lang="zh-CN" altLang="en-US" dirty="0"/>
            <a:t>查询口令</a:t>
          </a:r>
        </a:p>
      </dgm:t>
    </dgm:pt>
    <dgm:pt modelId="{DC388CC3-5668-4F0A-9D23-DE4004F8721E}" type="parTrans" cxnId="{D29FCA8C-E333-4226-9DF3-6B16A71321FE}">
      <dgm:prSet/>
      <dgm:spPr/>
      <dgm:t>
        <a:bodyPr/>
        <a:lstStyle/>
        <a:p>
          <a:endParaRPr lang="zh-CN" altLang="en-US"/>
        </a:p>
      </dgm:t>
    </dgm:pt>
    <dgm:pt modelId="{D0FC799C-E0DD-4E96-B2BA-57677C6F83CC}" type="sibTrans" cxnId="{D29FCA8C-E333-4226-9DF3-6B16A71321FE}">
      <dgm:prSet/>
      <dgm:spPr/>
      <dgm:t>
        <a:bodyPr/>
        <a:lstStyle/>
        <a:p>
          <a:endParaRPr lang="zh-CN" altLang="en-US"/>
        </a:p>
      </dgm:t>
    </dgm:pt>
    <dgm:pt modelId="{CB297FDB-E921-464B-9FE4-75AB29B646D8}" type="pres">
      <dgm:prSet presAssocID="{585FD3DB-9C31-4784-A26B-55DF55F25493}" presName="arrowDiagram" presStyleCnt="0">
        <dgm:presLayoutVars>
          <dgm:chMax val="5"/>
          <dgm:dir/>
          <dgm:resizeHandles val="exact"/>
        </dgm:presLayoutVars>
      </dgm:prSet>
      <dgm:spPr/>
    </dgm:pt>
    <dgm:pt modelId="{F3A9C8A0-68D0-4579-A66E-5BF8F19DAD77}" type="pres">
      <dgm:prSet presAssocID="{585FD3DB-9C31-4784-A26B-55DF55F25493}" presName="arrow" presStyleLbl="bgShp" presStyleIdx="0" presStyleCnt="1"/>
      <dgm:spPr/>
    </dgm:pt>
    <dgm:pt modelId="{044FBC49-EF09-4DAB-8233-FDDCB680BDD7}" type="pres">
      <dgm:prSet presAssocID="{585FD3DB-9C31-4784-A26B-55DF55F25493}" presName="arrowDiagram3" presStyleCnt="0"/>
      <dgm:spPr/>
    </dgm:pt>
    <dgm:pt modelId="{0EF44DFF-FC26-4D12-904D-8340A1C4794D}" type="pres">
      <dgm:prSet presAssocID="{A1FCF956-C0F7-4D41-92C9-D1CF38304F3D}" presName="bullet3a" presStyleLbl="node1" presStyleIdx="0" presStyleCnt="3"/>
      <dgm:spPr/>
    </dgm:pt>
    <dgm:pt modelId="{7FFDCFCA-3DCC-4F5F-AA17-FA4365FB9D8C}" type="pres">
      <dgm:prSet presAssocID="{A1FCF956-C0F7-4D41-92C9-D1CF38304F3D}" presName="textBox3a" presStyleLbl="revTx" presStyleIdx="0" presStyleCnt="3">
        <dgm:presLayoutVars>
          <dgm:bulletEnabled val="1"/>
        </dgm:presLayoutVars>
      </dgm:prSet>
      <dgm:spPr/>
    </dgm:pt>
    <dgm:pt modelId="{520188DE-775C-40F4-AF60-BCF7E96F4D91}" type="pres">
      <dgm:prSet presAssocID="{3845DE1F-FB85-48D4-BF85-D74F02B01F9D}" presName="bullet3b" presStyleLbl="node1" presStyleIdx="1" presStyleCnt="3"/>
      <dgm:spPr/>
    </dgm:pt>
    <dgm:pt modelId="{F37D2E86-49FF-496F-B107-F39E7FF3CD52}" type="pres">
      <dgm:prSet presAssocID="{3845DE1F-FB85-48D4-BF85-D74F02B01F9D}" presName="textBox3b" presStyleLbl="revTx" presStyleIdx="1" presStyleCnt="3">
        <dgm:presLayoutVars>
          <dgm:bulletEnabled val="1"/>
        </dgm:presLayoutVars>
      </dgm:prSet>
      <dgm:spPr/>
    </dgm:pt>
    <dgm:pt modelId="{1CB14358-190D-48DA-B29D-AACC5348C526}" type="pres">
      <dgm:prSet presAssocID="{F4E7236E-4142-4701-BA6C-23677DE4B638}" presName="bullet3c" presStyleLbl="node1" presStyleIdx="2" presStyleCnt="3"/>
      <dgm:spPr/>
    </dgm:pt>
    <dgm:pt modelId="{6E63EC8E-2D63-44A9-849A-A0373DD65811}" type="pres">
      <dgm:prSet presAssocID="{F4E7236E-4142-4701-BA6C-23677DE4B638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46F46105-1543-4A27-B257-22149D4EADD1}" type="presOf" srcId="{585FD3DB-9C31-4784-A26B-55DF55F25493}" destId="{CB297FDB-E921-464B-9FE4-75AB29B646D8}" srcOrd="0" destOrd="0" presId="urn:microsoft.com/office/officeart/2005/8/layout/arrow2#1"/>
    <dgm:cxn modelId="{01566E37-0539-49D3-8246-0711E4EF6BF5}" srcId="{585FD3DB-9C31-4784-A26B-55DF55F25493}" destId="{F4E7236E-4142-4701-BA6C-23677DE4B638}" srcOrd="2" destOrd="0" parTransId="{09E68E76-12BE-4C17-ACC2-C49075D1B054}" sibTransId="{2E08C954-CC31-415A-8C75-2DF80C649265}"/>
    <dgm:cxn modelId="{B15E616D-8B0B-4616-9BA2-33D83D51CFEA}" type="presOf" srcId="{3845DE1F-FB85-48D4-BF85-D74F02B01F9D}" destId="{F37D2E86-49FF-496F-B107-F39E7FF3CD52}" srcOrd="0" destOrd="0" presId="urn:microsoft.com/office/officeart/2005/8/layout/arrow2#1"/>
    <dgm:cxn modelId="{D29FCA8C-E333-4226-9DF3-6B16A71321FE}" srcId="{585FD3DB-9C31-4784-A26B-55DF55F25493}" destId="{A1FCF956-C0F7-4D41-92C9-D1CF38304F3D}" srcOrd="0" destOrd="0" parTransId="{DC388CC3-5668-4F0A-9D23-DE4004F8721E}" sibTransId="{D0FC799C-E0DD-4E96-B2BA-57677C6F83CC}"/>
    <dgm:cxn modelId="{4D6264AD-6523-4C35-869F-D942A7AF5E8A}" srcId="{585FD3DB-9C31-4784-A26B-55DF55F25493}" destId="{3845DE1F-FB85-48D4-BF85-D74F02B01F9D}" srcOrd="1" destOrd="0" parTransId="{E43A4EC2-8550-4CB4-B1D9-AC754D948074}" sibTransId="{6ACE488F-5605-4B33-B89C-4A5172700956}"/>
    <dgm:cxn modelId="{0D5C5FAF-E0DB-4487-8488-9F172C2C61D9}" type="presOf" srcId="{A1FCF956-C0F7-4D41-92C9-D1CF38304F3D}" destId="{7FFDCFCA-3DCC-4F5F-AA17-FA4365FB9D8C}" srcOrd="0" destOrd="0" presId="urn:microsoft.com/office/officeart/2005/8/layout/arrow2#1"/>
    <dgm:cxn modelId="{846B26CF-6A95-430F-B084-3FB4CB85EC8E}" type="presOf" srcId="{F4E7236E-4142-4701-BA6C-23677DE4B638}" destId="{6E63EC8E-2D63-44A9-849A-A0373DD65811}" srcOrd="0" destOrd="0" presId="urn:microsoft.com/office/officeart/2005/8/layout/arrow2#1"/>
    <dgm:cxn modelId="{070E92DF-989E-4D70-A8DF-FD8CF090790B}" type="presParOf" srcId="{CB297FDB-E921-464B-9FE4-75AB29B646D8}" destId="{F3A9C8A0-68D0-4579-A66E-5BF8F19DAD77}" srcOrd="0" destOrd="0" presId="urn:microsoft.com/office/officeart/2005/8/layout/arrow2#1"/>
    <dgm:cxn modelId="{39286974-05E7-408A-A11B-DD48D4B17273}" type="presParOf" srcId="{CB297FDB-E921-464B-9FE4-75AB29B646D8}" destId="{044FBC49-EF09-4DAB-8233-FDDCB680BDD7}" srcOrd="1" destOrd="0" presId="urn:microsoft.com/office/officeart/2005/8/layout/arrow2#1"/>
    <dgm:cxn modelId="{A605D8FA-12D2-402B-9C82-2B68609D4176}" type="presParOf" srcId="{044FBC49-EF09-4DAB-8233-FDDCB680BDD7}" destId="{0EF44DFF-FC26-4D12-904D-8340A1C4794D}" srcOrd="0" destOrd="0" presId="urn:microsoft.com/office/officeart/2005/8/layout/arrow2#1"/>
    <dgm:cxn modelId="{28B99DCB-E306-4C5A-8BF4-BC158871B00B}" type="presParOf" srcId="{044FBC49-EF09-4DAB-8233-FDDCB680BDD7}" destId="{7FFDCFCA-3DCC-4F5F-AA17-FA4365FB9D8C}" srcOrd="1" destOrd="0" presId="urn:microsoft.com/office/officeart/2005/8/layout/arrow2#1"/>
    <dgm:cxn modelId="{4E60E1F4-AAC4-4CBB-AEB0-071DE2C610AA}" type="presParOf" srcId="{044FBC49-EF09-4DAB-8233-FDDCB680BDD7}" destId="{520188DE-775C-40F4-AF60-BCF7E96F4D91}" srcOrd="2" destOrd="0" presId="urn:microsoft.com/office/officeart/2005/8/layout/arrow2#1"/>
    <dgm:cxn modelId="{3D10F5C9-E517-42B0-898E-5C61EB2A4583}" type="presParOf" srcId="{044FBC49-EF09-4DAB-8233-FDDCB680BDD7}" destId="{F37D2E86-49FF-496F-B107-F39E7FF3CD52}" srcOrd="3" destOrd="0" presId="urn:microsoft.com/office/officeart/2005/8/layout/arrow2#1"/>
    <dgm:cxn modelId="{5CBD4D85-FE9E-4D29-BEEB-83F774BDFE89}" type="presParOf" srcId="{044FBC49-EF09-4DAB-8233-FDDCB680BDD7}" destId="{1CB14358-190D-48DA-B29D-AACC5348C526}" srcOrd="4" destOrd="0" presId="urn:microsoft.com/office/officeart/2005/8/layout/arrow2#1"/>
    <dgm:cxn modelId="{F535BD57-8D8C-43B3-87B8-1A2F93E29BCE}" type="presParOf" srcId="{044FBC49-EF09-4DAB-8233-FDDCB680BDD7}" destId="{6E63EC8E-2D63-44A9-849A-A0373DD65811}" srcOrd="5" destOrd="0" presId="urn:microsoft.com/office/officeart/2005/8/layout/arrow2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A502BD-0425-434C-9B89-347A68E30CCA}" type="doc">
      <dgm:prSet loTypeId="urn:microsoft.com/office/officeart/2005/8/layout/venn1" loCatId="relationship" qsTypeId="urn:microsoft.com/office/officeart/2005/8/quickstyle/3d1#1" qsCatId="3D" csTypeId="urn:microsoft.com/office/officeart/2005/8/colors/accent1_2#3" csCatId="accent1" phldr="1"/>
      <dgm:spPr/>
    </dgm:pt>
    <dgm:pt modelId="{7AF967E1-228E-4FD3-80F0-06C0A884C1F7}">
      <dgm:prSet phldrT="[文本]"/>
      <dgm:spPr/>
      <dgm:t>
        <a:bodyPr/>
        <a:lstStyle/>
        <a:p>
          <a:r>
            <a:rPr lang="zh-CN" altLang="en-US" dirty="0"/>
            <a:t>电子档案借阅</a:t>
          </a:r>
        </a:p>
      </dgm:t>
    </dgm:pt>
    <dgm:pt modelId="{66A3CFAA-223B-464A-8DE2-9AA2109C6D8A}" type="parTrans" cxnId="{8C3A8985-97CB-46FC-B396-EC998B15ECE7}">
      <dgm:prSet/>
      <dgm:spPr/>
      <dgm:t>
        <a:bodyPr/>
        <a:lstStyle/>
        <a:p>
          <a:endParaRPr lang="zh-CN" altLang="en-US"/>
        </a:p>
      </dgm:t>
    </dgm:pt>
    <dgm:pt modelId="{27E3F5DF-FC78-47EC-86F9-22EBD13AE756}" type="sibTrans" cxnId="{8C3A8985-97CB-46FC-B396-EC998B15ECE7}">
      <dgm:prSet/>
      <dgm:spPr/>
      <dgm:t>
        <a:bodyPr/>
        <a:lstStyle/>
        <a:p>
          <a:endParaRPr lang="zh-CN" altLang="en-US"/>
        </a:p>
      </dgm:t>
    </dgm:pt>
    <dgm:pt modelId="{6C984B13-15A5-45FF-83B2-A779CC6D0B24}" type="pres">
      <dgm:prSet presAssocID="{A2A502BD-0425-434C-9B89-347A68E30CCA}" presName="compositeShape" presStyleCnt="0">
        <dgm:presLayoutVars>
          <dgm:chMax val="7"/>
          <dgm:dir/>
          <dgm:resizeHandles val="exact"/>
        </dgm:presLayoutVars>
      </dgm:prSet>
      <dgm:spPr/>
    </dgm:pt>
    <dgm:pt modelId="{ADEC7DB4-3CEB-422A-8553-E12AA9EF0CD6}" type="pres">
      <dgm:prSet presAssocID="{7AF967E1-228E-4FD3-80F0-06C0A884C1F7}" presName="circ1TxSh" presStyleLbl="vennNode1" presStyleIdx="0" presStyleCnt="1" custLinFactNeighborY="-5031"/>
      <dgm:spPr/>
    </dgm:pt>
  </dgm:ptLst>
  <dgm:cxnLst>
    <dgm:cxn modelId="{3B6BE055-BBAF-463C-A063-51A4BDAA8A17}" type="presOf" srcId="{A2A502BD-0425-434C-9B89-347A68E30CCA}" destId="{6C984B13-15A5-45FF-83B2-A779CC6D0B24}" srcOrd="0" destOrd="0" presId="urn:microsoft.com/office/officeart/2005/8/layout/venn1"/>
    <dgm:cxn modelId="{8C3A8985-97CB-46FC-B396-EC998B15ECE7}" srcId="{A2A502BD-0425-434C-9B89-347A68E30CCA}" destId="{7AF967E1-228E-4FD3-80F0-06C0A884C1F7}" srcOrd="0" destOrd="0" parTransId="{66A3CFAA-223B-464A-8DE2-9AA2109C6D8A}" sibTransId="{27E3F5DF-FC78-47EC-86F9-22EBD13AE756}"/>
    <dgm:cxn modelId="{4AC0D4DC-59F3-41F9-A7D7-96AC59CD16E9}" type="presOf" srcId="{7AF967E1-228E-4FD3-80F0-06C0A884C1F7}" destId="{ADEC7DB4-3CEB-422A-8553-E12AA9EF0CD6}" srcOrd="0" destOrd="0" presId="urn:microsoft.com/office/officeart/2005/8/layout/venn1"/>
    <dgm:cxn modelId="{DA7459EC-991E-422F-BB0D-420F702534FB}" type="presParOf" srcId="{6C984B13-15A5-45FF-83B2-A779CC6D0B24}" destId="{ADEC7DB4-3CEB-422A-8553-E12AA9EF0CD6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197A60-DD44-4860-B859-E8A66E14DBA3}" type="doc">
      <dgm:prSet loTypeId="urn:microsoft.com/office/officeart/2005/8/layout/hList1" loCatId="list" qsTypeId="urn:microsoft.com/office/officeart/2005/8/quickstyle/3d1#2" qsCatId="3D" csTypeId="urn:microsoft.com/office/officeart/2005/8/colors/accent1_2#4" csCatId="accent1" phldr="1"/>
      <dgm:spPr/>
    </dgm:pt>
    <dgm:pt modelId="{C88FCC5E-C094-41DC-9AAD-54AC1B3BE057}">
      <dgm:prSet phldrT="[文本]"/>
      <dgm:spPr/>
      <dgm:t>
        <a:bodyPr/>
        <a:lstStyle/>
        <a:p>
          <a:r>
            <a:rPr lang="zh-CN" altLang="en-US" dirty="0"/>
            <a:t>档案分类管理</a:t>
          </a:r>
        </a:p>
      </dgm:t>
    </dgm:pt>
    <dgm:pt modelId="{98029AE7-6A0B-4AEB-AF9B-96BE05E3585E}" type="parTrans" cxnId="{1BB4CD17-0A9A-4BDD-A1F0-6A0802AEDA13}">
      <dgm:prSet/>
      <dgm:spPr/>
      <dgm:t>
        <a:bodyPr/>
        <a:lstStyle/>
        <a:p>
          <a:endParaRPr lang="zh-CN" altLang="en-US"/>
        </a:p>
      </dgm:t>
    </dgm:pt>
    <dgm:pt modelId="{3D106A4F-A29A-42A4-939A-C58FE91D5A8C}" type="sibTrans" cxnId="{1BB4CD17-0A9A-4BDD-A1F0-6A0802AEDA13}">
      <dgm:prSet/>
      <dgm:spPr/>
      <dgm:t>
        <a:bodyPr/>
        <a:lstStyle/>
        <a:p>
          <a:endParaRPr lang="zh-CN" altLang="en-US"/>
        </a:p>
      </dgm:t>
    </dgm:pt>
    <dgm:pt modelId="{BB44E02A-AE84-4699-AF24-A1E215130D1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新增贷款</a:t>
          </a:r>
        </a:p>
      </dgm:t>
    </dgm:pt>
    <dgm:pt modelId="{653274C1-07B5-4A25-A289-FCFAC570A234}" type="parTrans" cxnId="{537B22C4-DFB0-43C0-84AF-AFFE6CA2107B}">
      <dgm:prSet/>
      <dgm:spPr/>
      <dgm:t>
        <a:bodyPr/>
        <a:lstStyle/>
        <a:p>
          <a:endParaRPr lang="zh-CN" altLang="en-US"/>
        </a:p>
      </dgm:t>
    </dgm:pt>
    <dgm:pt modelId="{CE08B8F4-52E8-4FDC-AED6-DDDF6EFD6E0A}" type="sibTrans" cxnId="{537B22C4-DFB0-43C0-84AF-AFFE6CA2107B}">
      <dgm:prSet/>
      <dgm:spPr/>
      <dgm:t>
        <a:bodyPr/>
        <a:lstStyle/>
        <a:p>
          <a:endParaRPr lang="zh-CN" altLang="en-US"/>
        </a:p>
      </dgm:t>
    </dgm:pt>
    <dgm:pt modelId="{092E2E93-C533-4847-B4D3-960B5427547E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存量贷款</a:t>
          </a:r>
        </a:p>
      </dgm:t>
    </dgm:pt>
    <dgm:pt modelId="{0FD13D73-DD03-4391-A5BA-2782AFEC1DFB}" type="parTrans" cxnId="{F3603A61-A99F-480C-8DFE-A0B1E78ABE62}">
      <dgm:prSet/>
      <dgm:spPr/>
    </dgm:pt>
    <dgm:pt modelId="{E154990B-373F-4AE7-9EEF-4941762FD083}" type="sibTrans" cxnId="{F3603A61-A99F-480C-8DFE-A0B1E78ABE62}">
      <dgm:prSet/>
      <dgm:spPr/>
    </dgm:pt>
    <dgm:pt modelId="{8516AC04-78FE-4F33-9981-153D8049D0A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资产保全类</a:t>
          </a:r>
          <a:endParaRPr/>
        </a:p>
      </dgm:t>
    </dgm:pt>
    <dgm:pt modelId="{C1D810D6-E7DD-431F-A9D2-26B5E4EDCB3B}" type="parTrans" cxnId="{EB71633A-404C-4DAB-A8AD-B9365F3CFF7B}">
      <dgm:prSet/>
      <dgm:spPr/>
    </dgm:pt>
    <dgm:pt modelId="{0B56CAB5-3A9F-4451-BBDF-39821F07DC40}" type="sibTrans" cxnId="{EB71633A-404C-4DAB-A8AD-B9365F3CFF7B}">
      <dgm:prSet/>
      <dgm:spPr/>
    </dgm:pt>
    <dgm:pt modelId="{D643913A-F95F-44DC-9458-75FEBB3A3B07}">
      <dgm:prSet phldrT="[文本]"/>
      <dgm:spPr/>
      <dgm:t>
        <a:bodyPr/>
        <a:lstStyle/>
        <a:p>
          <a:r>
            <a:rPr lang="zh-CN" altLang="en-US" dirty="0"/>
            <a:t>档案存储管理</a:t>
          </a:r>
        </a:p>
      </dgm:t>
    </dgm:pt>
    <dgm:pt modelId="{DAA4747A-F45D-4C44-A764-E6305187A79C}" type="parTrans" cxnId="{BBAF78E3-01D0-492C-9E5F-151A6D9D66E3}">
      <dgm:prSet/>
      <dgm:spPr/>
      <dgm:t>
        <a:bodyPr/>
        <a:lstStyle/>
        <a:p>
          <a:endParaRPr lang="zh-CN" altLang="en-US"/>
        </a:p>
      </dgm:t>
    </dgm:pt>
    <dgm:pt modelId="{D124F412-DAD2-4B1B-8934-6C7515746E73}" type="sibTrans" cxnId="{BBAF78E3-01D0-492C-9E5F-151A6D9D66E3}">
      <dgm:prSet/>
      <dgm:spPr/>
      <dgm:t>
        <a:bodyPr/>
        <a:lstStyle/>
        <a:p>
          <a:endParaRPr lang="zh-CN" altLang="en-US"/>
        </a:p>
      </dgm:t>
    </dgm:pt>
    <dgm:pt modelId="{14739D0D-AD18-4F7C-9202-4F9CB186E890}">
      <dgm:prSet phldrT="[文本]"/>
      <dgm:spPr/>
      <dgm:t>
        <a:bodyPr/>
        <a:lstStyle/>
        <a:p>
          <a:r>
            <a:rPr lang="zh-CN" altLang="en-US" dirty="0"/>
            <a:t>著录</a:t>
          </a:r>
        </a:p>
      </dgm:t>
    </dgm:pt>
    <dgm:pt modelId="{4AD16921-E047-4B16-98AA-F6DB01F2F514}" type="parTrans" cxnId="{9E42E7C7-55FE-4E90-B03B-F66B8A528202}">
      <dgm:prSet/>
      <dgm:spPr/>
    </dgm:pt>
    <dgm:pt modelId="{742560A2-F6C2-4B74-B83C-009D6D4E64BB}" type="sibTrans" cxnId="{9E42E7C7-55FE-4E90-B03B-F66B8A528202}">
      <dgm:prSet/>
      <dgm:spPr/>
    </dgm:pt>
    <dgm:pt modelId="{CB50D3C9-BB21-451E-8EB6-B1AAF80883BD}">
      <dgm:prSet phldrT="[文本]"/>
      <dgm:spPr/>
      <dgm:t>
        <a:bodyPr/>
        <a:lstStyle/>
        <a:p>
          <a:r>
            <a:rPr lang="zh-CN" altLang="en-US" dirty="0"/>
            <a:t>归档</a:t>
          </a:r>
        </a:p>
      </dgm:t>
    </dgm:pt>
    <dgm:pt modelId="{2A8BC5C6-0478-4479-B7E9-6129FFE74B54}" type="parTrans" cxnId="{4771217B-43E2-49A0-B26F-788CB8AF74B4}">
      <dgm:prSet/>
      <dgm:spPr/>
      <dgm:t>
        <a:bodyPr/>
        <a:lstStyle/>
        <a:p>
          <a:endParaRPr lang="zh-CN" altLang="en-US"/>
        </a:p>
      </dgm:t>
    </dgm:pt>
    <dgm:pt modelId="{00F73BC5-F47F-4BF7-958B-D08E77658701}" type="sibTrans" cxnId="{4771217B-43E2-49A0-B26F-788CB8AF74B4}">
      <dgm:prSet/>
      <dgm:spPr/>
      <dgm:t>
        <a:bodyPr/>
        <a:lstStyle/>
        <a:p>
          <a:endParaRPr lang="zh-CN" altLang="en-US"/>
        </a:p>
      </dgm:t>
    </dgm:pt>
    <dgm:pt modelId="{2F69728E-6877-47F6-877F-4B125DFB61B0}">
      <dgm:prSet phldrT="[文本]"/>
      <dgm:spPr/>
      <dgm:t>
        <a:bodyPr/>
        <a:lstStyle/>
        <a:p>
          <a:r>
            <a:rPr lang="zh-CN" altLang="en-US" dirty="0"/>
            <a:t>上架</a:t>
          </a:r>
        </a:p>
      </dgm:t>
    </dgm:pt>
    <dgm:pt modelId="{39983486-3520-4B26-A362-2F9265B60619}" type="parTrans" cxnId="{7A191827-FF68-40ED-915C-DE024C73D15F}">
      <dgm:prSet/>
      <dgm:spPr/>
      <dgm:t>
        <a:bodyPr/>
        <a:lstStyle/>
        <a:p>
          <a:endParaRPr lang="zh-CN" altLang="en-US"/>
        </a:p>
      </dgm:t>
    </dgm:pt>
    <dgm:pt modelId="{25F8F2D8-446D-4EF6-B54D-98F402F10DA7}" type="sibTrans" cxnId="{7A191827-FF68-40ED-915C-DE024C73D15F}">
      <dgm:prSet/>
      <dgm:spPr/>
      <dgm:t>
        <a:bodyPr/>
        <a:lstStyle/>
        <a:p>
          <a:endParaRPr lang="zh-CN" altLang="en-US"/>
        </a:p>
      </dgm:t>
    </dgm:pt>
    <dgm:pt modelId="{198FE0C3-7DF1-45B1-B5F0-3BEA3A496855}">
      <dgm:prSet phldrT="[文本]"/>
      <dgm:spPr/>
      <dgm:t>
        <a:bodyPr/>
        <a:lstStyle/>
        <a:p>
          <a:r>
            <a:rPr lang="zh-CN" altLang="en-US" dirty="0"/>
            <a:t>借阅</a:t>
          </a:r>
        </a:p>
      </dgm:t>
    </dgm:pt>
    <dgm:pt modelId="{46133BD7-7DD4-4F51-8828-EACE543697B7}" type="parTrans" cxnId="{5B055C03-407F-4085-91E1-F841758CAB67}">
      <dgm:prSet/>
      <dgm:spPr/>
      <dgm:t>
        <a:bodyPr/>
        <a:lstStyle/>
        <a:p>
          <a:endParaRPr lang="zh-CN" altLang="en-US"/>
        </a:p>
      </dgm:t>
    </dgm:pt>
    <dgm:pt modelId="{7931D39E-4722-4B0C-82E0-41E377B9C5EF}" type="sibTrans" cxnId="{5B055C03-407F-4085-91E1-F841758CAB67}">
      <dgm:prSet/>
      <dgm:spPr/>
      <dgm:t>
        <a:bodyPr/>
        <a:lstStyle/>
        <a:p>
          <a:endParaRPr lang="zh-CN" altLang="en-US"/>
        </a:p>
      </dgm:t>
    </dgm:pt>
    <dgm:pt modelId="{A8CBA638-D725-48A1-8E0D-27A766C2EA68}">
      <dgm:prSet phldrT="[文本]"/>
      <dgm:spPr/>
      <dgm:t>
        <a:bodyPr/>
        <a:lstStyle/>
        <a:p>
          <a:r>
            <a:rPr lang="zh-CN" altLang="en-US" dirty="0"/>
            <a:t>检索</a:t>
          </a:r>
        </a:p>
      </dgm:t>
    </dgm:pt>
    <dgm:pt modelId="{CAF85572-8DA3-4199-BB32-AE623480B074}" type="parTrans" cxnId="{390180D5-2CD9-4636-B63C-F9CF5FE49F74}">
      <dgm:prSet/>
      <dgm:spPr/>
      <dgm:t>
        <a:bodyPr/>
        <a:lstStyle/>
        <a:p>
          <a:endParaRPr lang="zh-CN" altLang="en-US"/>
        </a:p>
      </dgm:t>
    </dgm:pt>
    <dgm:pt modelId="{A58819A8-A802-4942-ADE2-5085C2DF4BAA}" type="sibTrans" cxnId="{390180D5-2CD9-4636-B63C-F9CF5FE49F74}">
      <dgm:prSet/>
      <dgm:spPr/>
      <dgm:t>
        <a:bodyPr/>
        <a:lstStyle/>
        <a:p>
          <a:endParaRPr lang="zh-CN" altLang="en-US"/>
        </a:p>
      </dgm:t>
    </dgm:pt>
    <dgm:pt modelId="{0E85EA38-A2F6-4AAE-876F-37B1DAE9D917}">
      <dgm:prSet phldrT="[文本]"/>
      <dgm:spPr/>
      <dgm:t>
        <a:bodyPr/>
        <a:lstStyle/>
        <a:p>
          <a:r>
            <a:rPr lang="zh-CN" altLang="en-US" dirty="0"/>
            <a:t>销毁</a:t>
          </a:r>
        </a:p>
      </dgm:t>
    </dgm:pt>
    <dgm:pt modelId="{E6DF617F-EAA6-4D3E-AB4D-D56E537EE6BE}" type="parTrans" cxnId="{ABB67F80-0893-46EF-9790-75C05CBAE5E8}">
      <dgm:prSet/>
      <dgm:spPr/>
      <dgm:t>
        <a:bodyPr/>
        <a:lstStyle/>
        <a:p>
          <a:endParaRPr lang="zh-CN" altLang="en-US"/>
        </a:p>
      </dgm:t>
    </dgm:pt>
    <dgm:pt modelId="{02DFF4B9-8FCE-481B-BAF2-9896A259463D}" type="sibTrans" cxnId="{ABB67F80-0893-46EF-9790-75C05CBAE5E8}">
      <dgm:prSet/>
      <dgm:spPr/>
      <dgm:t>
        <a:bodyPr/>
        <a:lstStyle/>
        <a:p>
          <a:endParaRPr lang="zh-CN" altLang="en-US"/>
        </a:p>
      </dgm:t>
    </dgm:pt>
    <dgm:pt modelId="{32782159-890A-4A84-96CC-28B4122D9BAD}">
      <dgm:prSet phldrT="[文本]"/>
      <dgm:spPr/>
      <dgm:t>
        <a:bodyPr/>
        <a:lstStyle/>
        <a:p>
          <a:r>
            <a:rPr lang="zh-CN" altLang="en-US" dirty="0"/>
            <a:t>移交</a:t>
          </a:r>
        </a:p>
      </dgm:t>
    </dgm:pt>
    <dgm:pt modelId="{EDD9C63B-05A3-4D1B-A728-5A393F3D4542}" type="parTrans" cxnId="{0756B66C-4526-4A6C-A91F-2070D9FA054B}">
      <dgm:prSet/>
      <dgm:spPr/>
      <dgm:t>
        <a:bodyPr/>
        <a:lstStyle/>
        <a:p>
          <a:endParaRPr lang="zh-CN" altLang="en-US"/>
        </a:p>
      </dgm:t>
    </dgm:pt>
    <dgm:pt modelId="{1F901AB6-F865-46ED-B9BF-5D1BA8ABF662}" type="sibTrans" cxnId="{0756B66C-4526-4A6C-A91F-2070D9FA054B}">
      <dgm:prSet/>
      <dgm:spPr/>
      <dgm:t>
        <a:bodyPr/>
        <a:lstStyle/>
        <a:p>
          <a:endParaRPr lang="zh-CN" altLang="en-US"/>
        </a:p>
      </dgm:t>
    </dgm:pt>
    <dgm:pt modelId="{4DCAB704-A018-4DE6-A8E1-AF527B50651E}">
      <dgm:prSet phldrT="[文本]"/>
      <dgm:spPr/>
      <dgm:t>
        <a:bodyPr/>
        <a:lstStyle/>
        <a:p>
          <a:r>
            <a:rPr lang="zh-CN" altLang="en-US" dirty="0"/>
            <a:t>档案身份证</a:t>
          </a:r>
        </a:p>
      </dgm:t>
    </dgm:pt>
    <dgm:pt modelId="{04683B35-F4C1-4BCE-8C71-6946DD415C00}" type="parTrans" cxnId="{C98C8AF3-C93F-412D-B736-592089D8B923}">
      <dgm:prSet/>
      <dgm:spPr/>
      <dgm:t>
        <a:bodyPr/>
        <a:lstStyle/>
        <a:p>
          <a:endParaRPr lang="zh-CN" altLang="en-US"/>
        </a:p>
      </dgm:t>
    </dgm:pt>
    <dgm:pt modelId="{745EF75B-2C74-4F70-ABBC-4977BC774252}" type="sibTrans" cxnId="{C98C8AF3-C93F-412D-B736-592089D8B923}">
      <dgm:prSet/>
      <dgm:spPr/>
      <dgm:t>
        <a:bodyPr/>
        <a:lstStyle/>
        <a:p>
          <a:endParaRPr lang="zh-CN" altLang="en-US"/>
        </a:p>
      </dgm:t>
    </dgm:pt>
    <dgm:pt modelId="{B495FF2A-FDAA-4D95-AEDD-53D58DD7CA38}">
      <dgm:prSet phldrT="[文本]"/>
      <dgm:spPr/>
      <dgm:t>
        <a:bodyPr/>
        <a:lstStyle/>
        <a:p>
          <a:r>
            <a:rPr lang="zh-CN" altLang="en-US" dirty="0"/>
            <a:t>二维码</a:t>
          </a:r>
        </a:p>
      </dgm:t>
    </dgm:pt>
    <dgm:pt modelId="{3EE8BC26-778A-4357-AED8-000A02BC5524}" type="parTrans" cxnId="{0C3E8BFC-E4FF-4BD5-B7F0-03229A870A9F}">
      <dgm:prSet/>
      <dgm:spPr/>
      <dgm:t>
        <a:bodyPr/>
        <a:lstStyle/>
        <a:p>
          <a:endParaRPr lang="zh-CN" altLang="en-US"/>
        </a:p>
      </dgm:t>
    </dgm:pt>
    <dgm:pt modelId="{F629B8E1-1AC2-4FB0-B36F-9D555CDD8596}" type="sibTrans" cxnId="{0C3E8BFC-E4FF-4BD5-B7F0-03229A870A9F}">
      <dgm:prSet/>
      <dgm:spPr/>
      <dgm:t>
        <a:bodyPr/>
        <a:lstStyle/>
        <a:p>
          <a:endParaRPr lang="zh-CN" altLang="en-US"/>
        </a:p>
      </dgm:t>
    </dgm:pt>
    <dgm:pt modelId="{BE3A2164-AD95-452A-80B2-FED353B7FE0B}">
      <dgm:prSet phldrT="[文本]"/>
      <dgm:spPr/>
      <dgm:t>
        <a:bodyPr/>
        <a:lstStyle/>
        <a:p>
          <a:r>
            <a:rPr lang="zh-CN" altLang="en-US" dirty="0"/>
            <a:t>电子标签</a:t>
          </a:r>
        </a:p>
      </dgm:t>
    </dgm:pt>
    <dgm:pt modelId="{8754F1C3-A2E0-4A4D-9BCB-A204A50DDA56}" type="parTrans" cxnId="{AC0CBB45-3136-422A-8B5A-5A65B59673C9}">
      <dgm:prSet/>
      <dgm:spPr/>
      <dgm:t>
        <a:bodyPr/>
        <a:lstStyle/>
        <a:p>
          <a:endParaRPr lang="zh-CN" altLang="en-US"/>
        </a:p>
      </dgm:t>
    </dgm:pt>
    <dgm:pt modelId="{5819C54E-2E66-4628-9C29-B7CCC451439A}" type="sibTrans" cxnId="{AC0CBB45-3136-422A-8B5A-5A65B59673C9}">
      <dgm:prSet/>
      <dgm:spPr/>
      <dgm:t>
        <a:bodyPr/>
        <a:lstStyle/>
        <a:p>
          <a:endParaRPr lang="zh-CN" altLang="en-US"/>
        </a:p>
      </dgm:t>
    </dgm:pt>
    <dgm:pt modelId="{AB127C92-5C22-461A-B88C-5CBC7955C9D8}">
      <dgm:prSet phldrT="[文本]"/>
      <dgm:spPr/>
      <dgm:t>
        <a:bodyPr/>
        <a:lstStyle/>
        <a:p>
          <a:r>
            <a:rPr lang="zh-CN" altLang="en-US" dirty="0"/>
            <a:t>条形码</a:t>
          </a:r>
        </a:p>
      </dgm:t>
    </dgm:pt>
    <dgm:pt modelId="{D5BFD5AC-4C32-4F01-8873-DB28B5969D15}" type="parTrans" cxnId="{61DAEF59-9CDC-4161-8CAD-1646BEAA6A28}">
      <dgm:prSet/>
      <dgm:spPr/>
    </dgm:pt>
    <dgm:pt modelId="{06E27CA5-AD18-4F33-ABC3-629BBD4758C5}" type="sibTrans" cxnId="{61DAEF59-9CDC-4161-8CAD-1646BEAA6A28}">
      <dgm:prSet/>
      <dgm:spPr/>
    </dgm:pt>
    <dgm:pt modelId="{BBFFDF29-36B6-404B-B766-0F8579908FD1}">
      <dgm:prSet phldrT="[文本]"/>
      <dgm:spPr/>
      <dgm:t>
        <a:bodyPr/>
        <a:lstStyle/>
        <a:p>
          <a:r>
            <a:rPr lang="zh-CN" altLang="en-US" dirty="0"/>
            <a:t>档案统计分析</a:t>
          </a:r>
        </a:p>
      </dgm:t>
    </dgm:pt>
    <dgm:pt modelId="{C50B0B23-BABC-4189-A4D7-901458B6A079}" type="parTrans" cxnId="{C0BEE16D-D826-45B3-A77A-32EB2173984B}">
      <dgm:prSet/>
      <dgm:spPr/>
      <dgm:t>
        <a:bodyPr/>
        <a:lstStyle/>
        <a:p>
          <a:endParaRPr lang="zh-CN" altLang="en-US"/>
        </a:p>
      </dgm:t>
    </dgm:pt>
    <dgm:pt modelId="{6088A62F-C0E1-487D-9125-0C1C35BB37DE}" type="sibTrans" cxnId="{C0BEE16D-D826-45B3-A77A-32EB2173984B}">
      <dgm:prSet/>
      <dgm:spPr/>
      <dgm:t>
        <a:bodyPr/>
        <a:lstStyle/>
        <a:p>
          <a:endParaRPr lang="zh-CN" altLang="en-US"/>
        </a:p>
      </dgm:t>
    </dgm:pt>
    <dgm:pt modelId="{E55F9491-144B-4699-9235-315F434871C9}">
      <dgm:prSet phldrT="[文本]"/>
      <dgm:spPr/>
      <dgm:t>
        <a:bodyPr/>
        <a:lstStyle/>
        <a:p>
          <a:r>
            <a:rPr lang="zh-CN" altLang="en-US" dirty="0"/>
            <a:t>图形分析</a:t>
          </a:r>
        </a:p>
      </dgm:t>
    </dgm:pt>
    <dgm:pt modelId="{702D9E3D-C969-4237-B12F-5AB0ECFA10C8}" type="parTrans" cxnId="{3062466B-E928-47BB-BBA8-360ACD0ED774}">
      <dgm:prSet/>
      <dgm:spPr/>
      <dgm:t>
        <a:bodyPr/>
        <a:lstStyle/>
        <a:p>
          <a:endParaRPr lang="zh-CN" altLang="en-US"/>
        </a:p>
      </dgm:t>
    </dgm:pt>
    <dgm:pt modelId="{16BD7A9E-8C35-4F17-917E-5052F6A95C64}" type="sibTrans" cxnId="{3062466B-E928-47BB-BBA8-360ACD0ED774}">
      <dgm:prSet/>
      <dgm:spPr/>
      <dgm:t>
        <a:bodyPr/>
        <a:lstStyle/>
        <a:p>
          <a:endParaRPr lang="zh-CN" altLang="en-US"/>
        </a:p>
      </dgm:t>
    </dgm:pt>
    <dgm:pt modelId="{994E51E6-960E-42CF-8EF5-0F975F0034FA}">
      <dgm:prSet phldrT="[文本]"/>
      <dgm:spPr/>
      <dgm:t>
        <a:bodyPr/>
        <a:lstStyle/>
        <a:p>
          <a:r>
            <a:rPr lang="zh-CN" altLang="en-US" dirty="0"/>
            <a:t>存量分析</a:t>
          </a:r>
        </a:p>
      </dgm:t>
    </dgm:pt>
    <dgm:pt modelId="{88B358BA-A818-4E0F-A31D-D69837E82FF6}" type="parTrans" cxnId="{315151CA-FE57-4215-BEFC-424667374CCB}">
      <dgm:prSet/>
      <dgm:spPr/>
      <dgm:t>
        <a:bodyPr/>
        <a:lstStyle/>
        <a:p>
          <a:endParaRPr lang="zh-CN" altLang="en-US"/>
        </a:p>
      </dgm:t>
    </dgm:pt>
    <dgm:pt modelId="{505CD60C-E972-46A3-98F9-57FC1717DC33}" type="sibTrans" cxnId="{315151CA-FE57-4215-BEFC-424667374CCB}">
      <dgm:prSet/>
      <dgm:spPr/>
      <dgm:t>
        <a:bodyPr/>
        <a:lstStyle/>
        <a:p>
          <a:endParaRPr lang="zh-CN" altLang="en-US"/>
        </a:p>
      </dgm:t>
    </dgm:pt>
    <dgm:pt modelId="{9ADA38C2-4C0B-4224-BB96-B869C4575B9A}">
      <dgm:prSet phldrT="[文本]"/>
      <dgm:spPr/>
      <dgm:t>
        <a:bodyPr/>
        <a:lstStyle/>
        <a:p>
          <a:r>
            <a:rPr lang="zh-CN" altLang="en-US" dirty="0"/>
            <a:t>录入进度</a:t>
          </a:r>
        </a:p>
      </dgm:t>
    </dgm:pt>
    <dgm:pt modelId="{10A60936-849F-471A-95B2-5813CC2609B7}" type="parTrans" cxnId="{DBCB8692-6B30-49B6-9293-2857C5084784}">
      <dgm:prSet/>
      <dgm:spPr/>
      <dgm:t>
        <a:bodyPr/>
        <a:lstStyle/>
        <a:p>
          <a:endParaRPr lang="zh-CN" altLang="en-US"/>
        </a:p>
      </dgm:t>
    </dgm:pt>
    <dgm:pt modelId="{C283854D-F54B-40B2-8094-A6DDF66DB4FC}" type="sibTrans" cxnId="{DBCB8692-6B30-49B6-9293-2857C5084784}">
      <dgm:prSet/>
      <dgm:spPr/>
      <dgm:t>
        <a:bodyPr/>
        <a:lstStyle/>
        <a:p>
          <a:endParaRPr lang="zh-CN" altLang="en-US"/>
        </a:p>
      </dgm:t>
    </dgm:pt>
    <dgm:pt modelId="{CE3E988B-7A69-42A7-9BF3-C12658761DCE}">
      <dgm:prSet phldrT="[文本]"/>
      <dgm:spPr/>
      <dgm:t>
        <a:bodyPr/>
        <a:lstStyle/>
        <a:p>
          <a:r>
            <a:rPr lang="zh-CN" altLang="en-US" dirty="0"/>
            <a:t>期限预警</a:t>
          </a:r>
        </a:p>
      </dgm:t>
    </dgm:pt>
    <dgm:pt modelId="{B77FBE92-C0AC-466C-A369-AFBB7FB8815E}" type="parTrans" cxnId="{1A79D303-53BA-4757-8912-C0564D13B172}">
      <dgm:prSet/>
      <dgm:spPr/>
      <dgm:t>
        <a:bodyPr/>
        <a:lstStyle/>
        <a:p>
          <a:endParaRPr lang="zh-CN" altLang="en-US"/>
        </a:p>
      </dgm:t>
    </dgm:pt>
    <dgm:pt modelId="{CDDA5BA9-2E68-4D3C-B66F-F08D7707E198}" type="sibTrans" cxnId="{1A79D303-53BA-4757-8912-C0564D13B172}">
      <dgm:prSet/>
      <dgm:spPr/>
      <dgm:t>
        <a:bodyPr/>
        <a:lstStyle/>
        <a:p>
          <a:endParaRPr lang="zh-CN" altLang="en-US"/>
        </a:p>
      </dgm:t>
    </dgm:pt>
    <dgm:pt modelId="{8ECC7EE9-4A33-4AA4-BE46-FFAA4E715FEA}" type="pres">
      <dgm:prSet presAssocID="{11197A60-DD44-4860-B859-E8A66E14DBA3}" presName="Name0" presStyleCnt="0">
        <dgm:presLayoutVars>
          <dgm:dir/>
          <dgm:animLvl val="lvl"/>
          <dgm:resizeHandles val="exact"/>
        </dgm:presLayoutVars>
      </dgm:prSet>
      <dgm:spPr/>
    </dgm:pt>
    <dgm:pt modelId="{A46050A1-DBB1-46CF-ACBD-C6CF996E8C96}" type="pres">
      <dgm:prSet presAssocID="{C88FCC5E-C094-41DC-9AAD-54AC1B3BE057}" presName="composite" presStyleCnt="0"/>
      <dgm:spPr/>
    </dgm:pt>
    <dgm:pt modelId="{BBAB739E-50DD-4640-9FEE-1F4D4C6F79EB}" type="pres">
      <dgm:prSet presAssocID="{C88FCC5E-C094-41DC-9AAD-54AC1B3BE0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89298F3-289C-488C-962F-1A34F024E87E}" type="pres">
      <dgm:prSet presAssocID="{C88FCC5E-C094-41DC-9AAD-54AC1B3BE057}" presName="desTx" presStyleLbl="alignAccFollowNode1" presStyleIdx="0" presStyleCnt="4">
        <dgm:presLayoutVars>
          <dgm:bulletEnabled val="1"/>
        </dgm:presLayoutVars>
      </dgm:prSet>
      <dgm:spPr/>
    </dgm:pt>
    <dgm:pt modelId="{BCBADBC7-AB41-4082-B3AB-D063DE74565A}" type="pres">
      <dgm:prSet presAssocID="{3D106A4F-A29A-42A4-939A-C58FE91D5A8C}" presName="space" presStyleCnt="0"/>
      <dgm:spPr/>
    </dgm:pt>
    <dgm:pt modelId="{B8B21B10-B6C6-4CCB-9618-A7AFE491D25A}" type="pres">
      <dgm:prSet presAssocID="{D643913A-F95F-44DC-9458-75FEBB3A3B07}" presName="composite" presStyleCnt="0"/>
      <dgm:spPr/>
    </dgm:pt>
    <dgm:pt modelId="{A4C42BE3-5D80-4CB3-9CD8-1098418DC6E4}" type="pres">
      <dgm:prSet presAssocID="{D643913A-F95F-44DC-9458-75FEBB3A3B0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02738D5-EC7C-4FE6-8331-4E02574A6E0E}" type="pres">
      <dgm:prSet presAssocID="{D643913A-F95F-44DC-9458-75FEBB3A3B07}" presName="desTx" presStyleLbl="alignAccFollowNode1" presStyleIdx="1" presStyleCnt="4">
        <dgm:presLayoutVars>
          <dgm:bulletEnabled val="1"/>
        </dgm:presLayoutVars>
      </dgm:prSet>
      <dgm:spPr/>
    </dgm:pt>
    <dgm:pt modelId="{D2F20041-17E7-414D-942F-72C021FAB74F}" type="pres">
      <dgm:prSet presAssocID="{D124F412-DAD2-4B1B-8934-6C7515746E73}" presName="space" presStyleCnt="0"/>
      <dgm:spPr/>
    </dgm:pt>
    <dgm:pt modelId="{990A1B21-1A84-43E7-8399-33A93B6DA63F}" type="pres">
      <dgm:prSet presAssocID="{4DCAB704-A018-4DE6-A8E1-AF527B50651E}" presName="composite" presStyleCnt="0"/>
      <dgm:spPr/>
    </dgm:pt>
    <dgm:pt modelId="{CA0686FC-D49B-4637-8769-1D614BCAD561}" type="pres">
      <dgm:prSet presAssocID="{4DCAB704-A018-4DE6-A8E1-AF527B50651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178FAF7-64A7-4FE1-8478-A6902FAE9129}" type="pres">
      <dgm:prSet presAssocID="{4DCAB704-A018-4DE6-A8E1-AF527B50651E}" presName="desTx" presStyleLbl="alignAccFollowNode1" presStyleIdx="2" presStyleCnt="4">
        <dgm:presLayoutVars>
          <dgm:bulletEnabled val="1"/>
        </dgm:presLayoutVars>
      </dgm:prSet>
      <dgm:spPr/>
    </dgm:pt>
    <dgm:pt modelId="{502658A9-D1A3-43F2-84B7-557BF9B63C21}" type="pres">
      <dgm:prSet presAssocID="{745EF75B-2C74-4F70-ABBC-4977BC774252}" presName="space" presStyleCnt="0"/>
      <dgm:spPr/>
    </dgm:pt>
    <dgm:pt modelId="{E5CFA594-6639-42CF-933C-933432C8AEB0}" type="pres">
      <dgm:prSet presAssocID="{BBFFDF29-36B6-404B-B766-0F8579908FD1}" presName="composite" presStyleCnt="0"/>
      <dgm:spPr/>
    </dgm:pt>
    <dgm:pt modelId="{113AC774-1BE0-4BAE-9FF1-12FB31AF297C}" type="pres">
      <dgm:prSet presAssocID="{BBFFDF29-36B6-404B-B766-0F8579908FD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5CDCAED-1B51-4E5E-B26A-C9D1D97830A1}" type="pres">
      <dgm:prSet presAssocID="{BBFFDF29-36B6-404B-B766-0F8579908FD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B055C03-407F-4085-91E1-F841758CAB67}" srcId="{D643913A-F95F-44DC-9458-75FEBB3A3B07}" destId="{198FE0C3-7DF1-45B1-B5F0-3BEA3A496855}" srcOrd="3" destOrd="0" parTransId="{46133BD7-7DD4-4F51-8828-EACE543697B7}" sibTransId="{7931D39E-4722-4B0C-82E0-41E377B9C5EF}"/>
    <dgm:cxn modelId="{1A79D303-53BA-4757-8912-C0564D13B172}" srcId="{BBFFDF29-36B6-404B-B766-0F8579908FD1}" destId="{CE3E988B-7A69-42A7-9BF3-C12658761DCE}" srcOrd="3" destOrd="0" parTransId="{B77FBE92-C0AC-466C-A369-AFBB7FB8815E}" sibTransId="{CDDA5BA9-2E68-4D3C-B66F-F08D7707E198}"/>
    <dgm:cxn modelId="{A3FBFE07-F57F-4F76-9B6F-D7FC7D13209E}" type="presOf" srcId="{198FE0C3-7DF1-45B1-B5F0-3BEA3A496855}" destId="{D02738D5-EC7C-4FE6-8331-4E02574A6E0E}" srcOrd="0" destOrd="3" presId="urn:microsoft.com/office/officeart/2005/8/layout/hList1"/>
    <dgm:cxn modelId="{1BB4CD17-0A9A-4BDD-A1F0-6A0802AEDA13}" srcId="{11197A60-DD44-4860-B859-E8A66E14DBA3}" destId="{C88FCC5E-C094-41DC-9AAD-54AC1B3BE057}" srcOrd="0" destOrd="0" parTransId="{98029AE7-6A0B-4AEB-AF9B-96BE05E3585E}" sibTransId="{3D106A4F-A29A-42A4-939A-C58FE91D5A8C}"/>
    <dgm:cxn modelId="{7A191827-FF68-40ED-915C-DE024C73D15F}" srcId="{D643913A-F95F-44DC-9458-75FEBB3A3B07}" destId="{2F69728E-6877-47F6-877F-4B125DFB61B0}" srcOrd="2" destOrd="0" parTransId="{39983486-3520-4B26-A362-2F9265B60619}" sibTransId="{25F8F2D8-446D-4EF6-B54D-98F402F10DA7}"/>
    <dgm:cxn modelId="{45792130-D929-4381-9FE7-779F0912169F}" type="presOf" srcId="{BBFFDF29-36B6-404B-B766-0F8579908FD1}" destId="{113AC774-1BE0-4BAE-9FF1-12FB31AF297C}" srcOrd="0" destOrd="0" presId="urn:microsoft.com/office/officeart/2005/8/layout/hList1"/>
    <dgm:cxn modelId="{76537C35-92EF-4283-B579-305A7CBE6739}" type="presOf" srcId="{32782159-890A-4A84-96CC-28B4122D9BAD}" destId="{D02738D5-EC7C-4FE6-8331-4E02574A6E0E}" srcOrd="0" destOrd="6" presId="urn:microsoft.com/office/officeart/2005/8/layout/hList1"/>
    <dgm:cxn modelId="{EB71633A-404C-4DAB-A8AD-B9365F3CFF7B}" srcId="{C88FCC5E-C094-41DC-9AAD-54AC1B3BE057}" destId="{8516AC04-78FE-4F33-9981-153D8049D0A7}" srcOrd="2" destOrd="0" parTransId="{C1D810D6-E7DD-431F-A9D2-26B5E4EDCB3B}" sibTransId="{0B56CAB5-3A9F-4451-BBDF-39821F07DC40}"/>
    <dgm:cxn modelId="{9FF89F3D-6E4E-46B5-BC1F-BD477149AC79}" type="presOf" srcId="{AB127C92-5C22-461A-B88C-5CBC7955C9D8}" destId="{7178FAF7-64A7-4FE1-8478-A6902FAE9129}" srcOrd="0" destOrd="2" presId="urn:microsoft.com/office/officeart/2005/8/layout/hList1"/>
    <dgm:cxn modelId="{F3603A61-A99F-480C-8DFE-A0B1E78ABE62}" srcId="{C88FCC5E-C094-41DC-9AAD-54AC1B3BE057}" destId="{092E2E93-C533-4847-B4D3-960B5427547E}" srcOrd="1" destOrd="0" parTransId="{0FD13D73-DD03-4391-A5BA-2782AFEC1DFB}" sibTransId="{E154990B-373F-4AE7-9EEF-4941762FD083}"/>
    <dgm:cxn modelId="{AC0CBB45-3136-422A-8B5A-5A65B59673C9}" srcId="{4DCAB704-A018-4DE6-A8E1-AF527B50651E}" destId="{BE3A2164-AD95-452A-80B2-FED353B7FE0B}" srcOrd="1" destOrd="0" parTransId="{8754F1C3-A2E0-4A4D-9BCB-A204A50DDA56}" sibTransId="{5819C54E-2E66-4628-9C29-B7CCC451439A}"/>
    <dgm:cxn modelId="{E10D3946-137C-4E18-A6F2-E4DE1D69F0B7}" type="presOf" srcId="{BB44E02A-AE84-4699-AF24-A1E215130D1D}" destId="{889298F3-289C-488C-962F-1A34F024E87E}" srcOrd="0" destOrd="0" presId="urn:microsoft.com/office/officeart/2005/8/layout/hList1"/>
    <dgm:cxn modelId="{38C2C046-192E-416A-81F4-0130D04D570D}" type="presOf" srcId="{C88FCC5E-C094-41DC-9AAD-54AC1B3BE057}" destId="{BBAB739E-50DD-4640-9FEE-1F4D4C6F79EB}" srcOrd="0" destOrd="0" presId="urn:microsoft.com/office/officeart/2005/8/layout/hList1"/>
    <dgm:cxn modelId="{3C091A4A-E532-4902-91DD-FD386A26DB79}" type="presOf" srcId="{E55F9491-144B-4699-9235-315F434871C9}" destId="{95CDCAED-1B51-4E5E-B26A-C9D1D97830A1}" srcOrd="0" destOrd="0" presId="urn:microsoft.com/office/officeart/2005/8/layout/hList1"/>
    <dgm:cxn modelId="{3062466B-E928-47BB-BBA8-360ACD0ED774}" srcId="{BBFFDF29-36B6-404B-B766-0F8579908FD1}" destId="{E55F9491-144B-4699-9235-315F434871C9}" srcOrd="0" destOrd="0" parTransId="{702D9E3D-C969-4237-B12F-5AB0ECFA10C8}" sibTransId="{16BD7A9E-8C35-4F17-917E-5052F6A95C64}"/>
    <dgm:cxn modelId="{0756B66C-4526-4A6C-A91F-2070D9FA054B}" srcId="{D643913A-F95F-44DC-9458-75FEBB3A3B07}" destId="{32782159-890A-4A84-96CC-28B4122D9BAD}" srcOrd="6" destOrd="0" parTransId="{EDD9C63B-05A3-4D1B-A728-5A393F3D4542}" sibTransId="{1F901AB6-F865-46ED-B9BF-5D1BA8ABF662}"/>
    <dgm:cxn modelId="{C0BEE16D-D826-45B3-A77A-32EB2173984B}" srcId="{11197A60-DD44-4860-B859-E8A66E14DBA3}" destId="{BBFFDF29-36B6-404B-B766-0F8579908FD1}" srcOrd="3" destOrd="0" parTransId="{C50B0B23-BABC-4189-A4D7-901458B6A079}" sibTransId="{6088A62F-C0E1-487D-9125-0C1C35BB37DE}"/>
    <dgm:cxn modelId="{9E63DA6F-84FF-4DCE-A050-23CE979EF723}" type="presOf" srcId="{2F69728E-6877-47F6-877F-4B125DFB61B0}" destId="{D02738D5-EC7C-4FE6-8331-4E02574A6E0E}" srcOrd="0" destOrd="2" presId="urn:microsoft.com/office/officeart/2005/8/layout/hList1"/>
    <dgm:cxn modelId="{69D04757-EE36-4EC8-B6E4-78FFF5BA5289}" type="presOf" srcId="{B495FF2A-FDAA-4D95-AEDD-53D58DD7CA38}" destId="{7178FAF7-64A7-4FE1-8478-A6902FAE9129}" srcOrd="0" destOrd="0" presId="urn:microsoft.com/office/officeart/2005/8/layout/hList1"/>
    <dgm:cxn modelId="{61DAEF59-9CDC-4161-8CAD-1646BEAA6A28}" srcId="{4DCAB704-A018-4DE6-A8E1-AF527B50651E}" destId="{AB127C92-5C22-461A-B88C-5CBC7955C9D8}" srcOrd="2" destOrd="0" parTransId="{D5BFD5AC-4C32-4F01-8873-DB28B5969D15}" sibTransId="{06E27CA5-AD18-4F33-ABC3-629BBD4758C5}"/>
    <dgm:cxn modelId="{4771217B-43E2-49A0-B26F-788CB8AF74B4}" srcId="{D643913A-F95F-44DC-9458-75FEBB3A3B07}" destId="{CB50D3C9-BB21-451E-8EB6-B1AAF80883BD}" srcOrd="1" destOrd="0" parTransId="{2A8BC5C6-0478-4479-B7E9-6129FFE74B54}" sibTransId="{00F73BC5-F47F-4BF7-958B-D08E77658701}"/>
    <dgm:cxn modelId="{5E92E17B-CAA7-4A78-AC67-04F057028A9A}" type="presOf" srcId="{8516AC04-78FE-4F33-9981-153D8049D0A7}" destId="{889298F3-289C-488C-962F-1A34F024E87E}" srcOrd="0" destOrd="2" presId="urn:microsoft.com/office/officeart/2005/8/layout/hList1"/>
    <dgm:cxn modelId="{ABB67F80-0893-46EF-9790-75C05CBAE5E8}" srcId="{D643913A-F95F-44DC-9458-75FEBB3A3B07}" destId="{0E85EA38-A2F6-4AAE-876F-37B1DAE9D917}" srcOrd="5" destOrd="0" parTransId="{E6DF617F-EAA6-4D3E-AB4D-D56E537EE6BE}" sibTransId="{02DFF4B9-8FCE-481B-BAF2-9896A259463D}"/>
    <dgm:cxn modelId="{603EEA82-A694-4670-B55D-9731B4370657}" type="presOf" srcId="{4DCAB704-A018-4DE6-A8E1-AF527B50651E}" destId="{CA0686FC-D49B-4637-8769-1D614BCAD561}" srcOrd="0" destOrd="0" presId="urn:microsoft.com/office/officeart/2005/8/layout/hList1"/>
    <dgm:cxn modelId="{DBCB8692-6B30-49B6-9293-2857C5084784}" srcId="{BBFFDF29-36B6-404B-B766-0F8579908FD1}" destId="{9ADA38C2-4C0B-4224-BB96-B869C4575B9A}" srcOrd="2" destOrd="0" parTransId="{10A60936-849F-471A-95B2-5813CC2609B7}" sibTransId="{C283854D-F54B-40B2-8094-A6DDF66DB4FC}"/>
    <dgm:cxn modelId="{405F0FA6-BD73-47EF-82D2-4608E5528B11}" type="presOf" srcId="{092E2E93-C533-4847-B4D3-960B5427547E}" destId="{889298F3-289C-488C-962F-1A34F024E87E}" srcOrd="0" destOrd="1" presId="urn:microsoft.com/office/officeart/2005/8/layout/hList1"/>
    <dgm:cxn modelId="{581AF9AE-A3F0-4637-8842-C475F27B1952}" type="presOf" srcId="{9ADA38C2-4C0B-4224-BB96-B869C4575B9A}" destId="{95CDCAED-1B51-4E5E-B26A-C9D1D97830A1}" srcOrd="0" destOrd="2" presId="urn:microsoft.com/office/officeart/2005/8/layout/hList1"/>
    <dgm:cxn modelId="{536934BE-0D73-44DA-9F0A-6E157A9EE604}" type="presOf" srcId="{CB50D3C9-BB21-451E-8EB6-B1AAF80883BD}" destId="{D02738D5-EC7C-4FE6-8331-4E02574A6E0E}" srcOrd="0" destOrd="1" presId="urn:microsoft.com/office/officeart/2005/8/layout/hList1"/>
    <dgm:cxn modelId="{537B22C4-DFB0-43C0-84AF-AFFE6CA2107B}" srcId="{C88FCC5E-C094-41DC-9AAD-54AC1B3BE057}" destId="{BB44E02A-AE84-4699-AF24-A1E215130D1D}" srcOrd="0" destOrd="0" parTransId="{653274C1-07B5-4A25-A289-FCFAC570A234}" sibTransId="{CE08B8F4-52E8-4FDC-AED6-DDDF6EFD6E0A}"/>
    <dgm:cxn modelId="{9E42E7C7-55FE-4E90-B03B-F66B8A528202}" srcId="{D643913A-F95F-44DC-9458-75FEBB3A3B07}" destId="{14739D0D-AD18-4F7C-9202-4F9CB186E890}" srcOrd="0" destOrd="0" parTransId="{4AD16921-E047-4B16-98AA-F6DB01F2F514}" sibTransId="{742560A2-F6C2-4B74-B83C-009D6D4E64BB}"/>
    <dgm:cxn modelId="{315151CA-FE57-4215-BEFC-424667374CCB}" srcId="{BBFFDF29-36B6-404B-B766-0F8579908FD1}" destId="{994E51E6-960E-42CF-8EF5-0F975F0034FA}" srcOrd="1" destOrd="0" parTransId="{88B358BA-A818-4E0F-A31D-D69837E82FF6}" sibTransId="{505CD60C-E972-46A3-98F9-57FC1717DC33}"/>
    <dgm:cxn modelId="{390180D5-2CD9-4636-B63C-F9CF5FE49F74}" srcId="{D643913A-F95F-44DC-9458-75FEBB3A3B07}" destId="{A8CBA638-D725-48A1-8E0D-27A766C2EA68}" srcOrd="4" destOrd="0" parTransId="{CAF85572-8DA3-4199-BB32-AE623480B074}" sibTransId="{A58819A8-A802-4942-ADE2-5085C2DF4BAA}"/>
    <dgm:cxn modelId="{A88320E0-C122-48E9-BFBA-112BC77F6112}" type="presOf" srcId="{0E85EA38-A2F6-4AAE-876F-37B1DAE9D917}" destId="{D02738D5-EC7C-4FE6-8331-4E02574A6E0E}" srcOrd="0" destOrd="5" presId="urn:microsoft.com/office/officeart/2005/8/layout/hList1"/>
    <dgm:cxn modelId="{BBAF78E3-01D0-492C-9E5F-151A6D9D66E3}" srcId="{11197A60-DD44-4860-B859-E8A66E14DBA3}" destId="{D643913A-F95F-44DC-9458-75FEBB3A3B07}" srcOrd="1" destOrd="0" parTransId="{DAA4747A-F45D-4C44-A764-E6305187A79C}" sibTransId="{D124F412-DAD2-4B1B-8934-6C7515746E73}"/>
    <dgm:cxn modelId="{6C2393E3-BD23-4D26-9C4F-20DB0AD7E739}" type="presOf" srcId="{BE3A2164-AD95-452A-80B2-FED353B7FE0B}" destId="{7178FAF7-64A7-4FE1-8478-A6902FAE9129}" srcOrd="0" destOrd="1" presId="urn:microsoft.com/office/officeart/2005/8/layout/hList1"/>
    <dgm:cxn modelId="{2E3225E5-7F11-4BCA-8242-03D347CF1CD7}" type="presOf" srcId="{14739D0D-AD18-4F7C-9202-4F9CB186E890}" destId="{D02738D5-EC7C-4FE6-8331-4E02574A6E0E}" srcOrd="0" destOrd="0" presId="urn:microsoft.com/office/officeart/2005/8/layout/hList1"/>
    <dgm:cxn modelId="{8EFDB4ED-F6C6-4182-964F-5F62B91C3149}" type="presOf" srcId="{CE3E988B-7A69-42A7-9BF3-C12658761DCE}" destId="{95CDCAED-1B51-4E5E-B26A-C9D1D97830A1}" srcOrd="0" destOrd="3" presId="urn:microsoft.com/office/officeart/2005/8/layout/hList1"/>
    <dgm:cxn modelId="{665AB1EE-88B6-46CA-95E9-C32DEB26A5C9}" type="presOf" srcId="{11197A60-DD44-4860-B859-E8A66E14DBA3}" destId="{8ECC7EE9-4A33-4AA4-BE46-FFAA4E715FEA}" srcOrd="0" destOrd="0" presId="urn:microsoft.com/office/officeart/2005/8/layout/hList1"/>
    <dgm:cxn modelId="{D2A644EF-6D29-4D36-8ABF-E230FA6AF958}" type="presOf" srcId="{994E51E6-960E-42CF-8EF5-0F975F0034FA}" destId="{95CDCAED-1B51-4E5E-B26A-C9D1D97830A1}" srcOrd="0" destOrd="1" presId="urn:microsoft.com/office/officeart/2005/8/layout/hList1"/>
    <dgm:cxn modelId="{C98C8AF3-C93F-412D-B736-592089D8B923}" srcId="{11197A60-DD44-4860-B859-E8A66E14DBA3}" destId="{4DCAB704-A018-4DE6-A8E1-AF527B50651E}" srcOrd="2" destOrd="0" parTransId="{04683B35-F4C1-4BCE-8C71-6946DD415C00}" sibTransId="{745EF75B-2C74-4F70-ABBC-4977BC774252}"/>
    <dgm:cxn modelId="{529A52FC-0B66-4579-BA97-0FD416588CE8}" type="presOf" srcId="{A8CBA638-D725-48A1-8E0D-27A766C2EA68}" destId="{D02738D5-EC7C-4FE6-8331-4E02574A6E0E}" srcOrd="0" destOrd="4" presId="urn:microsoft.com/office/officeart/2005/8/layout/hList1"/>
    <dgm:cxn modelId="{0C3E8BFC-E4FF-4BD5-B7F0-03229A870A9F}" srcId="{4DCAB704-A018-4DE6-A8E1-AF527B50651E}" destId="{B495FF2A-FDAA-4D95-AEDD-53D58DD7CA38}" srcOrd="0" destOrd="0" parTransId="{3EE8BC26-778A-4357-AED8-000A02BC5524}" sibTransId="{F629B8E1-1AC2-4FB0-B36F-9D555CDD8596}"/>
    <dgm:cxn modelId="{5413FFFF-9095-4DB8-86B0-6EFFE16D97BE}" type="presOf" srcId="{D643913A-F95F-44DC-9458-75FEBB3A3B07}" destId="{A4C42BE3-5D80-4CB3-9CD8-1098418DC6E4}" srcOrd="0" destOrd="0" presId="urn:microsoft.com/office/officeart/2005/8/layout/hList1"/>
    <dgm:cxn modelId="{4BE598E3-18C4-4FEE-85A2-F2666D3518B9}" type="presParOf" srcId="{8ECC7EE9-4A33-4AA4-BE46-FFAA4E715FEA}" destId="{A46050A1-DBB1-46CF-ACBD-C6CF996E8C96}" srcOrd="0" destOrd="0" presId="urn:microsoft.com/office/officeart/2005/8/layout/hList1"/>
    <dgm:cxn modelId="{19A5E7C4-1B75-4E4E-961F-F4C0B58885B3}" type="presParOf" srcId="{A46050A1-DBB1-46CF-ACBD-C6CF996E8C96}" destId="{BBAB739E-50DD-4640-9FEE-1F4D4C6F79EB}" srcOrd="0" destOrd="0" presId="urn:microsoft.com/office/officeart/2005/8/layout/hList1"/>
    <dgm:cxn modelId="{73D5E8CE-203A-4DDD-A4CB-5E70921E08B5}" type="presParOf" srcId="{A46050A1-DBB1-46CF-ACBD-C6CF996E8C96}" destId="{889298F3-289C-488C-962F-1A34F024E87E}" srcOrd="1" destOrd="0" presId="urn:microsoft.com/office/officeart/2005/8/layout/hList1"/>
    <dgm:cxn modelId="{5D440138-8FF0-40DC-A9A3-6266C8D837B4}" type="presParOf" srcId="{8ECC7EE9-4A33-4AA4-BE46-FFAA4E715FEA}" destId="{BCBADBC7-AB41-4082-B3AB-D063DE74565A}" srcOrd="1" destOrd="0" presId="urn:microsoft.com/office/officeart/2005/8/layout/hList1"/>
    <dgm:cxn modelId="{33801D57-BA51-48AE-85F9-340193D32285}" type="presParOf" srcId="{8ECC7EE9-4A33-4AA4-BE46-FFAA4E715FEA}" destId="{B8B21B10-B6C6-4CCB-9618-A7AFE491D25A}" srcOrd="2" destOrd="0" presId="urn:microsoft.com/office/officeart/2005/8/layout/hList1"/>
    <dgm:cxn modelId="{56C78736-BD7A-4E66-A8D1-82AD4669BD9F}" type="presParOf" srcId="{B8B21B10-B6C6-4CCB-9618-A7AFE491D25A}" destId="{A4C42BE3-5D80-4CB3-9CD8-1098418DC6E4}" srcOrd="0" destOrd="0" presId="urn:microsoft.com/office/officeart/2005/8/layout/hList1"/>
    <dgm:cxn modelId="{9D6C6163-C5BB-462D-8B37-9FE6D4E3AE83}" type="presParOf" srcId="{B8B21B10-B6C6-4CCB-9618-A7AFE491D25A}" destId="{D02738D5-EC7C-4FE6-8331-4E02574A6E0E}" srcOrd="1" destOrd="0" presId="urn:microsoft.com/office/officeart/2005/8/layout/hList1"/>
    <dgm:cxn modelId="{9CF75438-A4C8-487F-85A1-187BAEA1BAB3}" type="presParOf" srcId="{8ECC7EE9-4A33-4AA4-BE46-FFAA4E715FEA}" destId="{D2F20041-17E7-414D-942F-72C021FAB74F}" srcOrd="3" destOrd="0" presId="urn:microsoft.com/office/officeart/2005/8/layout/hList1"/>
    <dgm:cxn modelId="{0268F48B-AD4D-4BF9-BF2A-E094838321C3}" type="presParOf" srcId="{8ECC7EE9-4A33-4AA4-BE46-FFAA4E715FEA}" destId="{990A1B21-1A84-43E7-8399-33A93B6DA63F}" srcOrd="4" destOrd="0" presId="urn:microsoft.com/office/officeart/2005/8/layout/hList1"/>
    <dgm:cxn modelId="{678B23FA-775D-44E9-AA83-F2B67FCF0B05}" type="presParOf" srcId="{990A1B21-1A84-43E7-8399-33A93B6DA63F}" destId="{CA0686FC-D49B-4637-8769-1D614BCAD561}" srcOrd="0" destOrd="0" presId="urn:microsoft.com/office/officeart/2005/8/layout/hList1"/>
    <dgm:cxn modelId="{DDA91680-6A9E-4B8B-A60F-E5FF6556D361}" type="presParOf" srcId="{990A1B21-1A84-43E7-8399-33A93B6DA63F}" destId="{7178FAF7-64A7-4FE1-8478-A6902FAE9129}" srcOrd="1" destOrd="0" presId="urn:microsoft.com/office/officeart/2005/8/layout/hList1"/>
    <dgm:cxn modelId="{B7296919-6213-4403-8900-0375D43185DE}" type="presParOf" srcId="{8ECC7EE9-4A33-4AA4-BE46-FFAA4E715FEA}" destId="{502658A9-D1A3-43F2-84B7-557BF9B63C21}" srcOrd="5" destOrd="0" presId="urn:microsoft.com/office/officeart/2005/8/layout/hList1"/>
    <dgm:cxn modelId="{E65D8D97-A27C-43B8-834A-FA5EF3A4B35D}" type="presParOf" srcId="{8ECC7EE9-4A33-4AA4-BE46-FFAA4E715FEA}" destId="{E5CFA594-6639-42CF-933C-933432C8AEB0}" srcOrd="6" destOrd="0" presId="urn:microsoft.com/office/officeart/2005/8/layout/hList1"/>
    <dgm:cxn modelId="{97EE594F-8904-4E46-9ED6-9D853B7CD3BE}" type="presParOf" srcId="{E5CFA594-6639-42CF-933C-933432C8AEB0}" destId="{113AC774-1BE0-4BAE-9FF1-12FB31AF297C}" srcOrd="0" destOrd="0" presId="urn:microsoft.com/office/officeart/2005/8/layout/hList1"/>
    <dgm:cxn modelId="{5EE9BA88-51B5-4CFB-A23A-8964C6CDE83E}" type="presParOf" srcId="{E5CFA594-6639-42CF-933C-933432C8AEB0}" destId="{95CDCAED-1B51-4E5E-B26A-C9D1D97830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gear1#1" loCatId="cycle" qsTypeId="urn:microsoft.com/office/officeart/2005/8/quickstyle/3d1#3" qsCatId="3D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D113994D-0923-4385-85DD-94C34C750AD2}">
      <dgm:prSet phldrT="[文本]" custT="1"/>
      <dgm:spPr/>
      <dgm:t>
        <a:bodyPr/>
        <a:lstStyle/>
        <a:p>
          <a:r>
            <a:rPr lang="zh-CN" altLang="en-US" sz="2800" dirty="0"/>
            <a:t>普通贷款</a:t>
          </a:r>
        </a:p>
      </dgm:t>
    </dgm:pt>
    <dgm:pt modelId="{4AD49F68-7BD4-4CB3-B651-8D16DEADA4D9}" type="parTrans" cxnId="{11577B74-AB63-4E4A-A9B2-E205568F9458}">
      <dgm:prSet/>
      <dgm:spPr/>
      <dgm:t>
        <a:bodyPr/>
        <a:lstStyle/>
        <a:p>
          <a:endParaRPr lang="zh-CN" altLang="en-US"/>
        </a:p>
      </dgm:t>
    </dgm:pt>
    <dgm:pt modelId="{B05A060B-3123-4444-8A5D-B59E1DB41C33}" type="sibTrans" cxnId="{11577B74-AB63-4E4A-A9B2-E205568F9458}">
      <dgm:prSet/>
      <dgm:spPr/>
      <dgm:t>
        <a:bodyPr/>
        <a:lstStyle/>
        <a:p>
          <a:endParaRPr lang="zh-CN" altLang="en-US"/>
        </a:p>
      </dgm:t>
    </dgm:pt>
    <dgm:pt modelId="{FF021130-2839-4E44-A7ED-B5E4A032D7AE}">
      <dgm:prSet phldrT="[文本]" custT="1"/>
      <dgm:spPr/>
      <dgm:t>
        <a:bodyPr/>
        <a:lstStyle/>
        <a:p>
          <a:r>
            <a:rPr lang="zh-CN" altLang="en-US" sz="2800" dirty="0"/>
            <a:t>微贷</a:t>
          </a:r>
        </a:p>
      </dgm:t>
    </dgm:pt>
    <dgm:pt modelId="{C939B3A7-8276-4691-901F-3D6F76796D18}" type="parTrans" cxnId="{2B9E1D97-B91B-4E21-94D5-5FDA7D2BF1DD}">
      <dgm:prSet/>
      <dgm:spPr/>
      <dgm:t>
        <a:bodyPr/>
        <a:lstStyle/>
        <a:p>
          <a:endParaRPr lang="zh-CN" altLang="en-US"/>
        </a:p>
      </dgm:t>
    </dgm:pt>
    <dgm:pt modelId="{51D39498-2661-4476-8E1F-52C7F2D03869}" type="sibTrans" cxnId="{2B9E1D97-B91B-4E21-94D5-5FDA7D2BF1DD}">
      <dgm:prSet/>
      <dgm:spPr/>
      <dgm:t>
        <a:bodyPr/>
        <a:lstStyle/>
        <a:p>
          <a:endParaRPr lang="zh-CN" altLang="en-US"/>
        </a:p>
      </dgm:t>
    </dgm:pt>
    <dgm:pt modelId="{EBF43D7A-6FC8-44EC-8ACD-8FC23EEEB1FC}">
      <dgm:prSet phldrT="[文本]" custT="1"/>
      <dgm:spPr/>
      <dgm:t>
        <a:bodyPr/>
        <a:lstStyle/>
        <a:p>
          <a:r>
            <a:rPr lang="zh-CN" altLang="en-US" sz="2400" dirty="0"/>
            <a:t>福农卡</a:t>
          </a:r>
        </a:p>
      </dgm:t>
    </dgm:pt>
    <dgm:pt modelId="{C76FDA99-1741-445C-BB27-3E7F539F99D5}" type="parTrans" cxnId="{3E0B00EB-29FE-49B7-A27F-11A3984F388E}">
      <dgm:prSet/>
      <dgm:spPr/>
      <dgm:t>
        <a:bodyPr/>
        <a:lstStyle/>
        <a:p>
          <a:endParaRPr lang="zh-CN" altLang="en-US"/>
        </a:p>
      </dgm:t>
    </dgm:pt>
    <dgm:pt modelId="{7733E6DE-3A0B-490B-852F-3D6903E93884}" type="sibTrans" cxnId="{3E0B00EB-29FE-49B7-A27F-11A3984F388E}">
      <dgm:prSet/>
      <dgm:spPr/>
      <dgm:t>
        <a:bodyPr/>
        <a:lstStyle/>
        <a:p>
          <a:endParaRPr lang="zh-CN" altLang="en-US"/>
        </a:p>
      </dgm:t>
    </dgm:pt>
    <dgm:pt modelId="{1A26D196-2443-462A-8288-687AE426C549}" type="pres">
      <dgm:prSet presAssocID="{89224093-806E-4E33-A577-50AE63F37A0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BA5159E-E7DC-4B80-BA84-031FE4967F0D}" type="pres">
      <dgm:prSet presAssocID="{D113994D-0923-4385-85DD-94C34C750AD2}" presName="gear1" presStyleLbl="node1" presStyleIdx="0" presStyleCnt="3">
        <dgm:presLayoutVars>
          <dgm:chMax val="1"/>
          <dgm:bulletEnabled val="1"/>
        </dgm:presLayoutVars>
      </dgm:prSet>
      <dgm:spPr/>
    </dgm:pt>
    <dgm:pt modelId="{037DFAF4-EEB1-4A9A-9ADA-A6D6222D6209}" type="pres">
      <dgm:prSet presAssocID="{D113994D-0923-4385-85DD-94C34C750AD2}" presName="gear1srcNode" presStyleLbl="node1" presStyleIdx="0" presStyleCnt="3"/>
      <dgm:spPr/>
    </dgm:pt>
    <dgm:pt modelId="{A2B0BA47-6B4C-4BDA-A244-C9601E0D6BB6}" type="pres">
      <dgm:prSet presAssocID="{D113994D-0923-4385-85DD-94C34C750AD2}" presName="gear1dstNode" presStyleLbl="node1" presStyleIdx="0" presStyleCnt="3"/>
      <dgm:spPr/>
    </dgm:pt>
    <dgm:pt modelId="{28168195-6121-418E-B89F-06741FA71462}" type="pres">
      <dgm:prSet presAssocID="{FF021130-2839-4E44-A7ED-B5E4A032D7AE}" presName="gear2" presStyleLbl="node1" presStyleIdx="1" presStyleCnt="3">
        <dgm:presLayoutVars>
          <dgm:chMax val="1"/>
          <dgm:bulletEnabled val="1"/>
        </dgm:presLayoutVars>
      </dgm:prSet>
      <dgm:spPr/>
    </dgm:pt>
    <dgm:pt modelId="{5D9C55C9-B870-4447-8790-D48018815B4B}" type="pres">
      <dgm:prSet presAssocID="{FF021130-2839-4E44-A7ED-B5E4A032D7AE}" presName="gear2srcNode" presStyleLbl="node1" presStyleIdx="1" presStyleCnt="3"/>
      <dgm:spPr/>
    </dgm:pt>
    <dgm:pt modelId="{94CF1299-D5C1-4B76-9F73-EDA5FEB7073F}" type="pres">
      <dgm:prSet presAssocID="{FF021130-2839-4E44-A7ED-B5E4A032D7AE}" presName="gear2dstNode" presStyleLbl="node1" presStyleIdx="1" presStyleCnt="3"/>
      <dgm:spPr/>
    </dgm:pt>
    <dgm:pt modelId="{29F5D04C-B25A-4880-B8C9-F66FB63D1D48}" type="pres">
      <dgm:prSet presAssocID="{EBF43D7A-6FC8-44EC-8ACD-8FC23EEEB1FC}" presName="gear3" presStyleLbl="node1" presStyleIdx="2" presStyleCnt="3"/>
      <dgm:spPr/>
    </dgm:pt>
    <dgm:pt modelId="{3C6B0652-70D2-4610-860F-0B26CCADD21A}" type="pres">
      <dgm:prSet presAssocID="{EBF43D7A-6FC8-44EC-8ACD-8FC23EEEB1F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F4CF50A-F506-4EE0-9D96-1E014D83EF21}" type="pres">
      <dgm:prSet presAssocID="{EBF43D7A-6FC8-44EC-8ACD-8FC23EEEB1FC}" presName="gear3srcNode" presStyleLbl="node1" presStyleIdx="2" presStyleCnt="3"/>
      <dgm:spPr/>
    </dgm:pt>
    <dgm:pt modelId="{9E906582-6EE6-43E8-AD1E-04912593ABB0}" type="pres">
      <dgm:prSet presAssocID="{EBF43D7A-6FC8-44EC-8ACD-8FC23EEEB1FC}" presName="gear3dstNode" presStyleLbl="node1" presStyleIdx="2" presStyleCnt="3"/>
      <dgm:spPr/>
    </dgm:pt>
    <dgm:pt modelId="{D4B1CB64-4028-4A0D-8A28-93D680A2358F}" type="pres">
      <dgm:prSet presAssocID="{B05A060B-3123-4444-8A5D-B59E1DB41C33}" presName="connector1" presStyleLbl="sibTrans2D1" presStyleIdx="0" presStyleCnt="3"/>
      <dgm:spPr/>
    </dgm:pt>
    <dgm:pt modelId="{A6A7E0CD-33FB-412D-86B5-098DF9407CFE}" type="pres">
      <dgm:prSet presAssocID="{51D39498-2661-4476-8E1F-52C7F2D03869}" presName="connector2" presStyleLbl="sibTrans2D1" presStyleIdx="1" presStyleCnt="3"/>
      <dgm:spPr/>
    </dgm:pt>
    <dgm:pt modelId="{DB6CC1D7-8445-419C-B478-31FB1A17CFFF}" type="pres">
      <dgm:prSet presAssocID="{7733E6DE-3A0B-490B-852F-3D6903E93884}" presName="connector3" presStyleLbl="sibTrans2D1" presStyleIdx="2" presStyleCnt="3"/>
      <dgm:spPr/>
    </dgm:pt>
  </dgm:ptLst>
  <dgm:cxnLst>
    <dgm:cxn modelId="{62219F02-1B89-4077-A0FF-B8EB4293B608}" type="presOf" srcId="{D113994D-0923-4385-85DD-94C34C750AD2}" destId="{037DFAF4-EEB1-4A9A-9ADA-A6D6222D6209}" srcOrd="1" destOrd="0" presId="urn:microsoft.com/office/officeart/2005/8/layout/gear1#1"/>
    <dgm:cxn modelId="{F7832214-BA69-4D34-A2DC-A87BB5C62D17}" type="presOf" srcId="{FF021130-2839-4E44-A7ED-B5E4A032D7AE}" destId="{5D9C55C9-B870-4447-8790-D48018815B4B}" srcOrd="1" destOrd="0" presId="urn:microsoft.com/office/officeart/2005/8/layout/gear1#1"/>
    <dgm:cxn modelId="{8C98332A-6FC0-4792-BC74-5E5DAA6BBFBA}" type="presOf" srcId="{B05A060B-3123-4444-8A5D-B59E1DB41C33}" destId="{D4B1CB64-4028-4A0D-8A28-93D680A2358F}" srcOrd="0" destOrd="0" presId="urn:microsoft.com/office/officeart/2005/8/layout/gear1#1"/>
    <dgm:cxn modelId="{0F78A639-CA7C-47A1-B874-C95DA77E34BE}" type="presOf" srcId="{7733E6DE-3A0B-490B-852F-3D6903E93884}" destId="{DB6CC1D7-8445-419C-B478-31FB1A17CFFF}" srcOrd="0" destOrd="0" presId="urn:microsoft.com/office/officeart/2005/8/layout/gear1#1"/>
    <dgm:cxn modelId="{16B17C3A-9486-412A-B17A-15D0CD8B010F}" type="presOf" srcId="{EBF43D7A-6FC8-44EC-8ACD-8FC23EEEB1FC}" destId="{9E906582-6EE6-43E8-AD1E-04912593ABB0}" srcOrd="3" destOrd="0" presId="urn:microsoft.com/office/officeart/2005/8/layout/gear1#1"/>
    <dgm:cxn modelId="{11577B74-AB63-4E4A-A9B2-E205568F9458}" srcId="{89224093-806E-4E33-A577-50AE63F37A03}" destId="{D113994D-0923-4385-85DD-94C34C750AD2}" srcOrd="0" destOrd="0" parTransId="{4AD49F68-7BD4-4CB3-B651-8D16DEADA4D9}" sibTransId="{B05A060B-3123-4444-8A5D-B59E1DB41C33}"/>
    <dgm:cxn modelId="{C4F93058-5A4A-4E76-98B6-C4C5F2A9E4B5}" type="presOf" srcId="{FF021130-2839-4E44-A7ED-B5E4A032D7AE}" destId="{28168195-6121-418E-B89F-06741FA71462}" srcOrd="0" destOrd="0" presId="urn:microsoft.com/office/officeart/2005/8/layout/gear1#1"/>
    <dgm:cxn modelId="{CE176296-6D79-4EED-B9A4-BB9F7B807F9C}" type="presOf" srcId="{D113994D-0923-4385-85DD-94C34C750AD2}" destId="{A2B0BA47-6B4C-4BDA-A244-C9601E0D6BB6}" srcOrd="2" destOrd="0" presId="urn:microsoft.com/office/officeart/2005/8/layout/gear1#1"/>
    <dgm:cxn modelId="{2B9E1D97-B91B-4E21-94D5-5FDA7D2BF1DD}" srcId="{89224093-806E-4E33-A577-50AE63F37A03}" destId="{FF021130-2839-4E44-A7ED-B5E4A032D7AE}" srcOrd="1" destOrd="0" parTransId="{C939B3A7-8276-4691-901F-3D6F76796D18}" sibTransId="{51D39498-2661-4476-8E1F-52C7F2D03869}"/>
    <dgm:cxn modelId="{A8D73EA2-2EED-42AA-93E4-AF168FEA92BB}" type="presOf" srcId="{EBF43D7A-6FC8-44EC-8ACD-8FC23EEEB1FC}" destId="{FF4CF50A-F506-4EE0-9D96-1E014D83EF21}" srcOrd="2" destOrd="0" presId="urn:microsoft.com/office/officeart/2005/8/layout/gear1#1"/>
    <dgm:cxn modelId="{F61D28AB-1FEB-4AAB-848D-1EC4C160693F}" type="presOf" srcId="{51D39498-2661-4476-8E1F-52C7F2D03869}" destId="{A6A7E0CD-33FB-412D-86B5-098DF9407CFE}" srcOrd="0" destOrd="0" presId="urn:microsoft.com/office/officeart/2005/8/layout/gear1#1"/>
    <dgm:cxn modelId="{5E99D7B8-715B-46B3-BE9C-5A9F13AE570E}" type="presOf" srcId="{FF021130-2839-4E44-A7ED-B5E4A032D7AE}" destId="{94CF1299-D5C1-4B76-9F73-EDA5FEB7073F}" srcOrd="2" destOrd="0" presId="urn:microsoft.com/office/officeart/2005/8/layout/gear1#1"/>
    <dgm:cxn modelId="{30EF61C3-F21F-4992-8492-399DE0C85825}" type="presOf" srcId="{EBF43D7A-6FC8-44EC-8ACD-8FC23EEEB1FC}" destId="{3C6B0652-70D2-4610-860F-0B26CCADD21A}" srcOrd="1" destOrd="0" presId="urn:microsoft.com/office/officeart/2005/8/layout/gear1#1"/>
    <dgm:cxn modelId="{26A5B9CA-6D44-47BD-8C36-24EC47A5F35B}" type="presOf" srcId="{D113994D-0923-4385-85DD-94C34C750AD2}" destId="{2BA5159E-E7DC-4B80-BA84-031FE4967F0D}" srcOrd="0" destOrd="0" presId="urn:microsoft.com/office/officeart/2005/8/layout/gear1#1"/>
    <dgm:cxn modelId="{78A534D6-DC17-4410-8FBE-3D1A6872AB46}" type="presOf" srcId="{EBF43D7A-6FC8-44EC-8ACD-8FC23EEEB1FC}" destId="{29F5D04C-B25A-4880-B8C9-F66FB63D1D48}" srcOrd="0" destOrd="0" presId="urn:microsoft.com/office/officeart/2005/8/layout/gear1#1"/>
    <dgm:cxn modelId="{3E0B00EB-29FE-49B7-A27F-11A3984F388E}" srcId="{89224093-806E-4E33-A577-50AE63F37A03}" destId="{EBF43D7A-6FC8-44EC-8ACD-8FC23EEEB1FC}" srcOrd="2" destOrd="0" parTransId="{C76FDA99-1741-445C-BB27-3E7F539F99D5}" sibTransId="{7733E6DE-3A0B-490B-852F-3D6903E93884}"/>
    <dgm:cxn modelId="{A26742F0-CB9C-4E63-9229-1D633C0290D4}" type="presOf" srcId="{89224093-806E-4E33-A577-50AE63F37A03}" destId="{1A26D196-2443-462A-8288-687AE426C549}" srcOrd="0" destOrd="0" presId="urn:microsoft.com/office/officeart/2005/8/layout/gear1#1"/>
    <dgm:cxn modelId="{78E986D5-0B1E-4857-B0D9-0A86805AB203}" type="presParOf" srcId="{1A26D196-2443-462A-8288-687AE426C549}" destId="{2BA5159E-E7DC-4B80-BA84-031FE4967F0D}" srcOrd="0" destOrd="0" presId="urn:microsoft.com/office/officeart/2005/8/layout/gear1#1"/>
    <dgm:cxn modelId="{2CA996FE-8B15-4504-B683-1F55BD6B4E5E}" type="presParOf" srcId="{1A26D196-2443-462A-8288-687AE426C549}" destId="{037DFAF4-EEB1-4A9A-9ADA-A6D6222D6209}" srcOrd="1" destOrd="0" presId="urn:microsoft.com/office/officeart/2005/8/layout/gear1#1"/>
    <dgm:cxn modelId="{3FC578C3-9B44-4294-ABC9-DDE22DC73D8B}" type="presParOf" srcId="{1A26D196-2443-462A-8288-687AE426C549}" destId="{A2B0BA47-6B4C-4BDA-A244-C9601E0D6BB6}" srcOrd="2" destOrd="0" presId="urn:microsoft.com/office/officeart/2005/8/layout/gear1#1"/>
    <dgm:cxn modelId="{DD4775FD-6DA4-4D0D-99A9-6CF19A0556D0}" type="presParOf" srcId="{1A26D196-2443-462A-8288-687AE426C549}" destId="{28168195-6121-418E-B89F-06741FA71462}" srcOrd="3" destOrd="0" presId="urn:microsoft.com/office/officeart/2005/8/layout/gear1#1"/>
    <dgm:cxn modelId="{CB2043B9-2B55-4C33-8300-7C7B36FCBAC6}" type="presParOf" srcId="{1A26D196-2443-462A-8288-687AE426C549}" destId="{5D9C55C9-B870-4447-8790-D48018815B4B}" srcOrd="4" destOrd="0" presId="urn:microsoft.com/office/officeart/2005/8/layout/gear1#1"/>
    <dgm:cxn modelId="{6688A433-9A14-4A29-A62C-DDDE81B29F34}" type="presParOf" srcId="{1A26D196-2443-462A-8288-687AE426C549}" destId="{94CF1299-D5C1-4B76-9F73-EDA5FEB7073F}" srcOrd="5" destOrd="0" presId="urn:microsoft.com/office/officeart/2005/8/layout/gear1#1"/>
    <dgm:cxn modelId="{DBB8EF4C-E771-4ACB-B437-4002C23AB6F5}" type="presParOf" srcId="{1A26D196-2443-462A-8288-687AE426C549}" destId="{29F5D04C-B25A-4880-B8C9-F66FB63D1D48}" srcOrd="6" destOrd="0" presId="urn:microsoft.com/office/officeart/2005/8/layout/gear1#1"/>
    <dgm:cxn modelId="{DF74DB08-B11F-4470-A755-C578F3FBC1AC}" type="presParOf" srcId="{1A26D196-2443-462A-8288-687AE426C549}" destId="{3C6B0652-70D2-4610-860F-0B26CCADD21A}" srcOrd="7" destOrd="0" presId="urn:microsoft.com/office/officeart/2005/8/layout/gear1#1"/>
    <dgm:cxn modelId="{5CD7EF82-C155-4125-9412-EA8CA70AB7B8}" type="presParOf" srcId="{1A26D196-2443-462A-8288-687AE426C549}" destId="{FF4CF50A-F506-4EE0-9D96-1E014D83EF21}" srcOrd="8" destOrd="0" presId="urn:microsoft.com/office/officeart/2005/8/layout/gear1#1"/>
    <dgm:cxn modelId="{456AF9DB-CD80-4752-8792-74AB1B131CA7}" type="presParOf" srcId="{1A26D196-2443-462A-8288-687AE426C549}" destId="{9E906582-6EE6-43E8-AD1E-04912593ABB0}" srcOrd="9" destOrd="0" presId="urn:microsoft.com/office/officeart/2005/8/layout/gear1#1"/>
    <dgm:cxn modelId="{6564E7E7-19C6-464B-B61B-60F441616E02}" type="presParOf" srcId="{1A26D196-2443-462A-8288-687AE426C549}" destId="{D4B1CB64-4028-4A0D-8A28-93D680A2358F}" srcOrd="10" destOrd="0" presId="urn:microsoft.com/office/officeart/2005/8/layout/gear1#1"/>
    <dgm:cxn modelId="{03A4E390-EC53-4135-848D-8B234B1C4B20}" type="presParOf" srcId="{1A26D196-2443-462A-8288-687AE426C549}" destId="{A6A7E0CD-33FB-412D-86B5-098DF9407CFE}" srcOrd="11" destOrd="0" presId="urn:microsoft.com/office/officeart/2005/8/layout/gear1#1"/>
    <dgm:cxn modelId="{DFA9C872-058D-4635-9DA2-76399379C8A2}" type="presParOf" srcId="{1A26D196-2443-462A-8288-687AE426C549}" destId="{DB6CC1D7-8445-419C-B478-31FB1A17CFFF}" srcOrd="12" destOrd="0" presId="urn:microsoft.com/office/officeart/2005/8/layout/gear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radial3" loCatId="cycle" qsTypeId="urn:microsoft.com/office/officeart/2005/8/quickstyle/3d1#4" qsCatId="3D" csTypeId="urn:microsoft.com/office/officeart/2005/8/colors/accent1_2#7" csCatId="accent1" phldr="1"/>
      <dgm:spPr/>
      <dgm:t>
        <a:bodyPr/>
        <a:lstStyle/>
        <a:p>
          <a:endParaRPr lang="zh-CN" altLang="en-US"/>
        </a:p>
      </dgm:t>
    </dgm:pt>
    <dgm:pt modelId="{8F6239DB-3334-42CB-B2CD-6F1C57904653}">
      <dgm:prSet phldrT="[文本]" custT="1"/>
      <dgm:spPr/>
      <dgm:t>
        <a:bodyPr/>
        <a:lstStyle/>
        <a:p>
          <a:r>
            <a:rPr lang="zh-CN" altLang="en-US" sz="2800" dirty="0"/>
            <a:t>档案管理</a:t>
          </a:r>
          <a:endParaRPr lang="zh-CN" altLang="en-US" sz="2400" dirty="0"/>
        </a:p>
      </dgm:t>
    </dgm:pt>
    <dgm:pt modelId="{A604EDEC-4DFB-4D4E-9305-18D9966873E6}" type="parTrans" cxnId="{26FB41D0-1AF1-4287-BEAB-29615E5834A4}">
      <dgm:prSet/>
      <dgm:spPr/>
      <dgm:t>
        <a:bodyPr/>
        <a:lstStyle/>
        <a:p>
          <a:endParaRPr lang="zh-CN" altLang="en-US"/>
        </a:p>
      </dgm:t>
    </dgm:pt>
    <dgm:pt modelId="{130116FB-2FD8-4468-AA0B-26B6AA31B6D0}" type="sibTrans" cxnId="{26FB41D0-1AF1-4287-BEAB-29615E5834A4}">
      <dgm:prSet/>
      <dgm:spPr/>
      <dgm:t>
        <a:bodyPr/>
        <a:lstStyle/>
        <a:p>
          <a:endParaRPr lang="zh-CN" altLang="en-US"/>
        </a:p>
      </dgm:t>
    </dgm:pt>
    <dgm:pt modelId="{268543A9-A160-400F-BE71-131B29C4B910}">
      <dgm:prSet phldrT="[文本]" custT="1"/>
      <dgm:spPr/>
      <dgm:t>
        <a:bodyPr/>
        <a:lstStyle/>
        <a:p>
          <a:r>
            <a:rPr lang="zh-CN" altLang="en-US" sz="2400" dirty="0"/>
            <a:t>档案整理 </a:t>
          </a:r>
        </a:p>
      </dgm:t>
    </dgm:pt>
    <dgm:pt modelId="{A7543140-D96B-4BEF-9409-2D8E1A815786}" type="parTrans" cxnId="{AA33F23C-1ABA-4447-92D9-2854E5BE6A60}">
      <dgm:prSet/>
      <dgm:spPr/>
      <dgm:t>
        <a:bodyPr/>
        <a:lstStyle/>
        <a:p>
          <a:endParaRPr lang="zh-CN" altLang="en-US"/>
        </a:p>
      </dgm:t>
    </dgm:pt>
    <dgm:pt modelId="{A226AE94-CD1E-4425-A800-C2E3E9D2096F}" type="sibTrans" cxnId="{AA33F23C-1ABA-4447-92D9-2854E5BE6A60}">
      <dgm:prSet/>
      <dgm:spPr/>
      <dgm:t>
        <a:bodyPr/>
        <a:lstStyle/>
        <a:p>
          <a:endParaRPr lang="zh-CN" altLang="en-US"/>
        </a:p>
      </dgm:t>
    </dgm:pt>
    <dgm:pt modelId="{471A2F0E-22B4-44FB-BC2C-D99CBFA368C9}">
      <dgm:prSet phldrT="[文本]" custT="1"/>
      <dgm:spPr/>
      <dgm:t>
        <a:bodyPr/>
        <a:lstStyle/>
        <a:p>
          <a:r>
            <a:rPr lang="zh-CN" altLang="en-US" sz="2400" dirty="0"/>
            <a:t>档案借阅 </a:t>
          </a:r>
        </a:p>
      </dgm:t>
    </dgm:pt>
    <dgm:pt modelId="{F9C97D04-FBA0-43A1-B17E-BE521CF9F0CB}" type="parTrans" cxnId="{C45710BE-DE88-4063-8FE0-71712FF11F6D}">
      <dgm:prSet/>
      <dgm:spPr/>
      <dgm:t>
        <a:bodyPr/>
        <a:lstStyle/>
        <a:p>
          <a:endParaRPr lang="zh-CN" altLang="en-US"/>
        </a:p>
      </dgm:t>
    </dgm:pt>
    <dgm:pt modelId="{C3A9707C-9C0E-4A54-8CB5-DFDCB5BE4D32}" type="sibTrans" cxnId="{C45710BE-DE88-4063-8FE0-71712FF11F6D}">
      <dgm:prSet/>
      <dgm:spPr/>
      <dgm:t>
        <a:bodyPr/>
        <a:lstStyle/>
        <a:p>
          <a:endParaRPr lang="zh-CN" altLang="en-US"/>
        </a:p>
      </dgm:t>
    </dgm:pt>
    <dgm:pt modelId="{69C032A3-9E94-4B31-91C3-60E0643A7529}">
      <dgm:prSet phldrT="[文本]" custT="1"/>
      <dgm:spPr/>
      <dgm:t>
        <a:bodyPr/>
        <a:lstStyle/>
        <a:p>
          <a:r>
            <a:rPr lang="zh-CN" altLang="en-US" sz="2400" dirty="0"/>
            <a:t>档案上架 </a:t>
          </a:r>
        </a:p>
      </dgm:t>
    </dgm:pt>
    <dgm:pt modelId="{B26C884A-7F15-4DA0-A48C-FD3D2DEF58D1}" type="parTrans" cxnId="{766948FF-F20F-4B7A-88A5-881B455D8D94}">
      <dgm:prSet/>
      <dgm:spPr/>
      <dgm:t>
        <a:bodyPr/>
        <a:lstStyle/>
        <a:p>
          <a:endParaRPr lang="zh-CN" altLang="en-US"/>
        </a:p>
      </dgm:t>
    </dgm:pt>
    <dgm:pt modelId="{0E7F9CD5-81AD-4378-8D20-1A3532DFABC7}" type="sibTrans" cxnId="{766948FF-F20F-4B7A-88A5-881B455D8D94}">
      <dgm:prSet/>
      <dgm:spPr/>
      <dgm:t>
        <a:bodyPr/>
        <a:lstStyle/>
        <a:p>
          <a:endParaRPr lang="zh-CN" altLang="en-US"/>
        </a:p>
      </dgm:t>
    </dgm:pt>
    <dgm:pt modelId="{03193C4B-7D47-4307-8CC7-CC50837FF494}">
      <dgm:prSet phldrT="[文本]" custT="1"/>
      <dgm:spPr/>
      <dgm:t>
        <a:bodyPr/>
        <a:lstStyle/>
        <a:p>
          <a:r>
            <a:rPr lang="zh-CN" altLang="en-US" sz="2400" dirty="0"/>
            <a:t>档案检索 </a:t>
          </a:r>
        </a:p>
      </dgm:t>
    </dgm:pt>
    <dgm:pt modelId="{333D255F-5B54-40D9-9C19-F1F214936E81}" type="parTrans" cxnId="{9564491B-BEA3-4CCB-BD75-1225C79C778C}">
      <dgm:prSet/>
      <dgm:spPr/>
      <dgm:t>
        <a:bodyPr/>
        <a:lstStyle/>
        <a:p>
          <a:endParaRPr lang="zh-CN" altLang="en-US"/>
        </a:p>
      </dgm:t>
    </dgm:pt>
    <dgm:pt modelId="{88CF579F-730F-4439-A317-971565BA6700}" type="sibTrans" cxnId="{9564491B-BEA3-4CCB-BD75-1225C79C778C}">
      <dgm:prSet/>
      <dgm:spPr/>
      <dgm:t>
        <a:bodyPr/>
        <a:lstStyle/>
        <a:p>
          <a:endParaRPr lang="zh-CN" altLang="en-US"/>
        </a:p>
      </dgm:t>
    </dgm:pt>
    <dgm:pt modelId="{7B529F0C-5B95-43D4-8461-3A273B844AD1}">
      <dgm:prSet phldrT="[文本]" custT="1"/>
      <dgm:spPr/>
      <dgm:t>
        <a:bodyPr/>
        <a:lstStyle/>
        <a:p>
          <a:r>
            <a:rPr lang="zh-CN" altLang="en-US" sz="2400" dirty="0"/>
            <a:t>档案著录 </a:t>
          </a:r>
        </a:p>
      </dgm:t>
    </dgm:pt>
    <dgm:pt modelId="{9BF265CB-F508-420D-9BFD-C7E09253526B}" type="sibTrans" cxnId="{C1FC2843-29A0-491F-820C-48B7B3BC603E}">
      <dgm:prSet/>
      <dgm:spPr/>
      <dgm:t>
        <a:bodyPr/>
        <a:lstStyle/>
        <a:p>
          <a:endParaRPr lang="zh-CN" altLang="en-US"/>
        </a:p>
      </dgm:t>
    </dgm:pt>
    <dgm:pt modelId="{E81B8E25-C453-4AE0-9E5B-4D1F7F147BDF}" type="parTrans" cxnId="{C1FC2843-29A0-491F-820C-48B7B3BC603E}">
      <dgm:prSet/>
      <dgm:spPr/>
      <dgm:t>
        <a:bodyPr/>
        <a:lstStyle/>
        <a:p>
          <a:endParaRPr lang="zh-CN" altLang="en-US"/>
        </a:p>
      </dgm:t>
    </dgm:pt>
    <dgm:pt modelId="{6A6215F1-4CD7-498D-8BED-5794DAD16CAF}">
      <dgm:prSet phldrT="[文本]" custT="1"/>
      <dgm:spPr/>
      <dgm:t>
        <a:bodyPr/>
        <a:lstStyle/>
        <a:p>
          <a:r>
            <a:rPr lang="zh-CN" altLang="en-US" sz="2400"/>
            <a:t>档案移交 </a:t>
          </a:r>
          <a:endParaRPr lang="zh-CN" altLang="en-US" sz="2400" dirty="0"/>
        </a:p>
      </dgm:t>
    </dgm:pt>
    <dgm:pt modelId="{B0FCEA10-80DE-46F0-A05B-BBCE71744A9F}" type="parTrans" cxnId="{B3D1BE27-5B63-4A5F-AF8F-4D189527931C}">
      <dgm:prSet/>
      <dgm:spPr/>
      <dgm:t>
        <a:bodyPr/>
        <a:lstStyle/>
        <a:p>
          <a:endParaRPr lang="zh-CN" altLang="en-US"/>
        </a:p>
      </dgm:t>
    </dgm:pt>
    <dgm:pt modelId="{40BF5937-5201-4F58-8314-12823DF6F272}" type="sibTrans" cxnId="{B3D1BE27-5B63-4A5F-AF8F-4D189527931C}">
      <dgm:prSet/>
      <dgm:spPr/>
      <dgm:t>
        <a:bodyPr/>
        <a:lstStyle/>
        <a:p>
          <a:endParaRPr lang="zh-CN" altLang="en-US"/>
        </a:p>
      </dgm:t>
    </dgm:pt>
    <dgm:pt modelId="{2E92FD20-1BCC-4265-AAB1-B3B69D0EBF9A}">
      <dgm:prSet phldrT="[文本]" custT="1"/>
      <dgm:spPr/>
      <dgm:t>
        <a:bodyPr/>
        <a:lstStyle/>
        <a:p>
          <a:r>
            <a:rPr lang="zh-CN" altLang="en-US" sz="2400"/>
            <a:t>档案销毁 </a:t>
          </a:r>
          <a:endParaRPr lang="zh-CN" altLang="en-US" sz="2400" dirty="0"/>
        </a:p>
      </dgm:t>
    </dgm:pt>
    <dgm:pt modelId="{458939A1-FD13-48D6-9D79-C9639493A7F3}" type="parTrans" cxnId="{BDA8EFE7-CAE8-476A-A4BC-54F088C9516F}">
      <dgm:prSet/>
      <dgm:spPr/>
      <dgm:t>
        <a:bodyPr/>
        <a:lstStyle/>
        <a:p>
          <a:endParaRPr lang="zh-CN" altLang="en-US"/>
        </a:p>
      </dgm:t>
    </dgm:pt>
    <dgm:pt modelId="{07305233-1050-4E23-AE69-4579D6E32C64}" type="sibTrans" cxnId="{BDA8EFE7-CAE8-476A-A4BC-54F088C9516F}">
      <dgm:prSet/>
      <dgm:spPr/>
      <dgm:t>
        <a:bodyPr/>
        <a:lstStyle/>
        <a:p>
          <a:endParaRPr lang="zh-CN" altLang="en-US"/>
        </a:p>
      </dgm:t>
    </dgm:pt>
    <dgm:pt modelId="{2414D2F3-DF10-48AC-8F1A-8D72C21303BC}" type="pres">
      <dgm:prSet presAssocID="{89224093-806E-4E33-A577-50AE63F37A03}" presName="composite" presStyleCnt="0">
        <dgm:presLayoutVars>
          <dgm:chMax val="1"/>
          <dgm:dir/>
          <dgm:resizeHandles val="exact"/>
        </dgm:presLayoutVars>
      </dgm:prSet>
      <dgm:spPr/>
    </dgm:pt>
    <dgm:pt modelId="{5F1A6594-1437-4779-9509-EEB5C36C0752}" type="pres">
      <dgm:prSet presAssocID="{89224093-806E-4E33-A577-50AE63F37A03}" presName="radial" presStyleCnt="0">
        <dgm:presLayoutVars>
          <dgm:animLvl val="ctr"/>
        </dgm:presLayoutVars>
      </dgm:prSet>
      <dgm:spPr/>
    </dgm:pt>
    <dgm:pt modelId="{835F066A-2042-417D-9766-4BACB248397F}" type="pres">
      <dgm:prSet presAssocID="{8F6239DB-3334-42CB-B2CD-6F1C57904653}" presName="centerShape" presStyleLbl="vennNode1" presStyleIdx="0" presStyleCnt="8"/>
      <dgm:spPr/>
    </dgm:pt>
    <dgm:pt modelId="{F170A049-151C-4F2D-8AF5-3512FE8A979F}" type="pres">
      <dgm:prSet presAssocID="{7B529F0C-5B95-43D4-8461-3A273B844AD1}" presName="node" presStyleLbl="vennNode1" presStyleIdx="1" presStyleCnt="8">
        <dgm:presLayoutVars>
          <dgm:bulletEnabled val="1"/>
        </dgm:presLayoutVars>
      </dgm:prSet>
      <dgm:spPr/>
    </dgm:pt>
    <dgm:pt modelId="{E8F1B832-DB54-40A6-92D9-5F886FC55D0C}" type="pres">
      <dgm:prSet presAssocID="{268543A9-A160-400F-BE71-131B29C4B910}" presName="node" presStyleLbl="vennNode1" presStyleIdx="2" presStyleCnt="8">
        <dgm:presLayoutVars>
          <dgm:bulletEnabled val="1"/>
        </dgm:presLayoutVars>
      </dgm:prSet>
      <dgm:spPr/>
    </dgm:pt>
    <dgm:pt modelId="{BDD8EDA7-5D84-48B8-809B-A43F16AA16F3}" type="pres">
      <dgm:prSet presAssocID="{69C032A3-9E94-4B31-91C3-60E0643A7529}" presName="node" presStyleLbl="vennNode1" presStyleIdx="3" presStyleCnt="8">
        <dgm:presLayoutVars>
          <dgm:bulletEnabled val="1"/>
        </dgm:presLayoutVars>
      </dgm:prSet>
      <dgm:spPr/>
    </dgm:pt>
    <dgm:pt modelId="{9788795F-4B1F-492F-BA71-6D464B4E7399}" type="pres">
      <dgm:prSet presAssocID="{03193C4B-7D47-4307-8CC7-CC50837FF494}" presName="node" presStyleLbl="vennNode1" presStyleIdx="4" presStyleCnt="8">
        <dgm:presLayoutVars>
          <dgm:bulletEnabled val="1"/>
        </dgm:presLayoutVars>
      </dgm:prSet>
      <dgm:spPr/>
    </dgm:pt>
    <dgm:pt modelId="{2730429D-F22D-4656-BAB2-F16F25C5E58E}" type="pres">
      <dgm:prSet presAssocID="{471A2F0E-22B4-44FB-BC2C-D99CBFA368C9}" presName="node" presStyleLbl="vennNode1" presStyleIdx="5" presStyleCnt="8">
        <dgm:presLayoutVars>
          <dgm:bulletEnabled val="1"/>
        </dgm:presLayoutVars>
      </dgm:prSet>
      <dgm:spPr/>
    </dgm:pt>
    <dgm:pt modelId="{B54BE6B6-E196-483F-A773-F6B41636F2BB}" type="pres">
      <dgm:prSet presAssocID="{6A6215F1-4CD7-498D-8BED-5794DAD16CAF}" presName="node" presStyleLbl="vennNode1" presStyleIdx="6" presStyleCnt="8">
        <dgm:presLayoutVars>
          <dgm:bulletEnabled val="1"/>
        </dgm:presLayoutVars>
      </dgm:prSet>
      <dgm:spPr/>
    </dgm:pt>
    <dgm:pt modelId="{7FF2A8CD-CD1E-40E8-B08E-F2DA4CD038BE}" type="pres">
      <dgm:prSet presAssocID="{2E92FD20-1BCC-4265-AAB1-B3B69D0EBF9A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273C3900-D1B3-484E-AB08-F9AD680C1CC8}" type="presOf" srcId="{7B529F0C-5B95-43D4-8461-3A273B844AD1}" destId="{F170A049-151C-4F2D-8AF5-3512FE8A979F}" srcOrd="0" destOrd="0" presId="urn:microsoft.com/office/officeart/2005/8/layout/radial3"/>
    <dgm:cxn modelId="{9564491B-BEA3-4CCB-BD75-1225C79C778C}" srcId="{8F6239DB-3334-42CB-B2CD-6F1C57904653}" destId="{03193C4B-7D47-4307-8CC7-CC50837FF494}" srcOrd="3" destOrd="0" parTransId="{333D255F-5B54-40D9-9C19-F1F214936E81}" sibTransId="{88CF579F-730F-4439-A317-971565BA6700}"/>
    <dgm:cxn modelId="{B3D1BE27-5B63-4A5F-AF8F-4D189527931C}" srcId="{8F6239DB-3334-42CB-B2CD-6F1C57904653}" destId="{6A6215F1-4CD7-498D-8BED-5794DAD16CAF}" srcOrd="5" destOrd="0" parTransId="{B0FCEA10-80DE-46F0-A05B-BBCE71744A9F}" sibTransId="{40BF5937-5201-4F58-8314-12823DF6F272}"/>
    <dgm:cxn modelId="{AA33F23C-1ABA-4447-92D9-2854E5BE6A60}" srcId="{8F6239DB-3334-42CB-B2CD-6F1C57904653}" destId="{268543A9-A160-400F-BE71-131B29C4B910}" srcOrd="1" destOrd="0" parTransId="{A7543140-D96B-4BEF-9409-2D8E1A815786}" sibTransId="{A226AE94-CD1E-4425-A800-C2E3E9D2096F}"/>
    <dgm:cxn modelId="{3C032F61-91A7-4FF1-B9CD-B248229F85EB}" type="presOf" srcId="{89224093-806E-4E33-A577-50AE63F37A03}" destId="{2414D2F3-DF10-48AC-8F1A-8D72C21303BC}" srcOrd="0" destOrd="0" presId="urn:microsoft.com/office/officeart/2005/8/layout/radial3"/>
    <dgm:cxn modelId="{C1FC2843-29A0-491F-820C-48B7B3BC603E}" srcId="{8F6239DB-3334-42CB-B2CD-6F1C57904653}" destId="{7B529F0C-5B95-43D4-8461-3A273B844AD1}" srcOrd="0" destOrd="0" parTransId="{E81B8E25-C453-4AE0-9E5B-4D1F7F147BDF}" sibTransId="{9BF265CB-F508-420D-9BFD-C7E09253526B}"/>
    <dgm:cxn modelId="{ADB6626D-F117-4D78-846D-270AB27CB6C8}" type="presOf" srcId="{268543A9-A160-400F-BE71-131B29C4B910}" destId="{E8F1B832-DB54-40A6-92D9-5F886FC55D0C}" srcOrd="0" destOrd="0" presId="urn:microsoft.com/office/officeart/2005/8/layout/radial3"/>
    <dgm:cxn modelId="{81213E94-BA48-4CE7-A1D3-75F2F49C7A71}" type="presOf" srcId="{69C032A3-9E94-4B31-91C3-60E0643A7529}" destId="{BDD8EDA7-5D84-48B8-809B-A43F16AA16F3}" srcOrd="0" destOrd="0" presId="urn:microsoft.com/office/officeart/2005/8/layout/radial3"/>
    <dgm:cxn modelId="{C45710BE-DE88-4063-8FE0-71712FF11F6D}" srcId="{8F6239DB-3334-42CB-B2CD-6F1C57904653}" destId="{471A2F0E-22B4-44FB-BC2C-D99CBFA368C9}" srcOrd="4" destOrd="0" parTransId="{F9C97D04-FBA0-43A1-B17E-BE521CF9F0CB}" sibTransId="{C3A9707C-9C0E-4A54-8CB5-DFDCB5BE4D32}"/>
    <dgm:cxn modelId="{0E09DBCB-D576-451D-88C9-35D5973C2553}" type="presOf" srcId="{03193C4B-7D47-4307-8CC7-CC50837FF494}" destId="{9788795F-4B1F-492F-BA71-6D464B4E7399}" srcOrd="0" destOrd="0" presId="urn:microsoft.com/office/officeart/2005/8/layout/radial3"/>
    <dgm:cxn modelId="{CF1E1FCF-CB47-4C7D-A435-E4EF8E09FDAA}" type="presOf" srcId="{471A2F0E-22B4-44FB-BC2C-D99CBFA368C9}" destId="{2730429D-F22D-4656-BAB2-F16F25C5E58E}" srcOrd="0" destOrd="0" presId="urn:microsoft.com/office/officeart/2005/8/layout/radial3"/>
    <dgm:cxn modelId="{26FB41D0-1AF1-4287-BEAB-29615E5834A4}" srcId="{89224093-806E-4E33-A577-50AE63F37A03}" destId="{8F6239DB-3334-42CB-B2CD-6F1C57904653}" srcOrd="0" destOrd="0" parTransId="{A604EDEC-4DFB-4D4E-9305-18D9966873E6}" sibTransId="{130116FB-2FD8-4468-AA0B-26B6AA31B6D0}"/>
    <dgm:cxn modelId="{82792DD6-33C0-4952-9602-E895D2EA2864}" type="presOf" srcId="{8F6239DB-3334-42CB-B2CD-6F1C57904653}" destId="{835F066A-2042-417D-9766-4BACB248397F}" srcOrd="0" destOrd="0" presId="urn:microsoft.com/office/officeart/2005/8/layout/radial3"/>
    <dgm:cxn modelId="{D164FADD-B1A8-4592-BDCA-21537332BDB0}" type="presOf" srcId="{6A6215F1-4CD7-498D-8BED-5794DAD16CAF}" destId="{B54BE6B6-E196-483F-A773-F6B41636F2BB}" srcOrd="0" destOrd="0" presId="urn:microsoft.com/office/officeart/2005/8/layout/radial3"/>
    <dgm:cxn modelId="{08E3ECE4-AFBA-4CF2-850B-D51E83211280}" type="presOf" srcId="{2E92FD20-1BCC-4265-AAB1-B3B69D0EBF9A}" destId="{7FF2A8CD-CD1E-40E8-B08E-F2DA4CD038BE}" srcOrd="0" destOrd="0" presId="urn:microsoft.com/office/officeart/2005/8/layout/radial3"/>
    <dgm:cxn modelId="{BDA8EFE7-CAE8-476A-A4BC-54F088C9516F}" srcId="{8F6239DB-3334-42CB-B2CD-6F1C57904653}" destId="{2E92FD20-1BCC-4265-AAB1-B3B69D0EBF9A}" srcOrd="6" destOrd="0" parTransId="{458939A1-FD13-48D6-9D79-C9639493A7F3}" sibTransId="{07305233-1050-4E23-AE69-4579D6E32C64}"/>
    <dgm:cxn modelId="{766948FF-F20F-4B7A-88A5-881B455D8D94}" srcId="{8F6239DB-3334-42CB-B2CD-6F1C57904653}" destId="{69C032A3-9E94-4B31-91C3-60E0643A7529}" srcOrd="2" destOrd="0" parTransId="{B26C884A-7F15-4DA0-A48C-FD3D2DEF58D1}" sibTransId="{0E7F9CD5-81AD-4378-8D20-1A3532DFABC7}"/>
    <dgm:cxn modelId="{CD75FD10-CF46-49F8-81FE-52AB73285F8D}" type="presParOf" srcId="{2414D2F3-DF10-48AC-8F1A-8D72C21303BC}" destId="{5F1A6594-1437-4779-9509-EEB5C36C0752}" srcOrd="0" destOrd="0" presId="urn:microsoft.com/office/officeart/2005/8/layout/radial3"/>
    <dgm:cxn modelId="{A7E33828-E18D-47B3-AC87-1574720AB345}" type="presParOf" srcId="{5F1A6594-1437-4779-9509-EEB5C36C0752}" destId="{835F066A-2042-417D-9766-4BACB248397F}" srcOrd="0" destOrd="0" presId="urn:microsoft.com/office/officeart/2005/8/layout/radial3"/>
    <dgm:cxn modelId="{C14D785C-FA49-4A80-8878-FD12DF3A8200}" type="presParOf" srcId="{5F1A6594-1437-4779-9509-EEB5C36C0752}" destId="{F170A049-151C-4F2D-8AF5-3512FE8A979F}" srcOrd="1" destOrd="0" presId="urn:microsoft.com/office/officeart/2005/8/layout/radial3"/>
    <dgm:cxn modelId="{26A1C957-B02D-4911-9A80-4B64D1F79F70}" type="presParOf" srcId="{5F1A6594-1437-4779-9509-EEB5C36C0752}" destId="{E8F1B832-DB54-40A6-92D9-5F886FC55D0C}" srcOrd="2" destOrd="0" presId="urn:microsoft.com/office/officeart/2005/8/layout/radial3"/>
    <dgm:cxn modelId="{8F709600-149C-4F63-B278-808D74BC0692}" type="presParOf" srcId="{5F1A6594-1437-4779-9509-EEB5C36C0752}" destId="{BDD8EDA7-5D84-48B8-809B-A43F16AA16F3}" srcOrd="3" destOrd="0" presId="urn:microsoft.com/office/officeart/2005/8/layout/radial3"/>
    <dgm:cxn modelId="{41C83C0E-F9F5-46CC-A643-D850F2F5DB51}" type="presParOf" srcId="{5F1A6594-1437-4779-9509-EEB5C36C0752}" destId="{9788795F-4B1F-492F-BA71-6D464B4E7399}" srcOrd="4" destOrd="0" presId="urn:microsoft.com/office/officeart/2005/8/layout/radial3"/>
    <dgm:cxn modelId="{1519EFF3-DEBC-4148-BA83-526127765674}" type="presParOf" srcId="{5F1A6594-1437-4779-9509-EEB5C36C0752}" destId="{2730429D-F22D-4656-BAB2-F16F25C5E58E}" srcOrd="5" destOrd="0" presId="urn:microsoft.com/office/officeart/2005/8/layout/radial3"/>
    <dgm:cxn modelId="{D1949821-54FB-463D-A141-97F55D470CF4}" type="presParOf" srcId="{5F1A6594-1437-4779-9509-EEB5C36C0752}" destId="{B54BE6B6-E196-483F-A773-F6B41636F2BB}" srcOrd="6" destOrd="0" presId="urn:microsoft.com/office/officeart/2005/8/layout/radial3"/>
    <dgm:cxn modelId="{BE39CBEF-F390-4AD9-8328-0390D9BA0FDD}" type="presParOf" srcId="{5F1A6594-1437-4779-9509-EEB5C36C0752}" destId="{7FF2A8CD-CD1E-40E8-B08E-F2DA4CD038BE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7F0B6-9D8D-429B-ACC0-348E900AEEE5}">
      <dsp:nvSpPr>
        <dsp:cNvPr id="0" name=""/>
        <dsp:cNvSpPr/>
      </dsp:nvSpPr>
      <dsp:spPr>
        <a:xfrm>
          <a:off x="715974" y="892"/>
          <a:ext cx="1431949" cy="859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扫码存档</a:t>
          </a:r>
        </a:p>
      </dsp:txBody>
      <dsp:txXfrm>
        <a:off x="741138" y="26056"/>
        <a:ext cx="1381621" cy="808841"/>
      </dsp:txXfrm>
    </dsp:sp>
    <dsp:sp modelId="{DE3467C5-5C3C-473C-8237-85804503704C}">
      <dsp:nvSpPr>
        <dsp:cNvPr id="0" name=""/>
        <dsp:cNvSpPr/>
      </dsp:nvSpPr>
      <dsp:spPr>
        <a:xfrm rot="5400000">
          <a:off x="1280162" y="960298"/>
          <a:ext cx="303573" cy="35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1325412" y="986073"/>
        <a:ext cx="213073" cy="212501"/>
      </dsp:txXfrm>
    </dsp:sp>
    <dsp:sp modelId="{DAFE31A1-9166-4621-B795-FE3335682158}">
      <dsp:nvSpPr>
        <dsp:cNvPr id="0" name=""/>
        <dsp:cNvSpPr/>
      </dsp:nvSpPr>
      <dsp:spPr>
        <a:xfrm>
          <a:off x="715974" y="1432841"/>
          <a:ext cx="1431949" cy="859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快速查询</a:t>
          </a:r>
        </a:p>
      </dsp:txBody>
      <dsp:txXfrm>
        <a:off x="741138" y="1458005"/>
        <a:ext cx="1381621" cy="808841"/>
      </dsp:txXfrm>
    </dsp:sp>
    <dsp:sp modelId="{2C702186-C9B1-4104-BD64-D6C1F8E1735C}">
      <dsp:nvSpPr>
        <dsp:cNvPr id="0" name=""/>
        <dsp:cNvSpPr/>
      </dsp:nvSpPr>
      <dsp:spPr>
        <a:xfrm rot="5400000">
          <a:off x="1280162" y="2392247"/>
          <a:ext cx="303573" cy="35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1325412" y="2418022"/>
        <a:ext cx="213073" cy="212501"/>
      </dsp:txXfrm>
    </dsp:sp>
    <dsp:sp modelId="{2B817ED7-F72C-4481-992A-F2455D726620}">
      <dsp:nvSpPr>
        <dsp:cNvPr id="0" name=""/>
        <dsp:cNvSpPr/>
      </dsp:nvSpPr>
      <dsp:spPr>
        <a:xfrm>
          <a:off x="715974" y="2864790"/>
          <a:ext cx="1431949" cy="859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扫码借阅</a:t>
          </a:r>
        </a:p>
      </dsp:txBody>
      <dsp:txXfrm>
        <a:off x="741138" y="2889954"/>
        <a:ext cx="1381621" cy="8088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9C8A0-68D0-4579-A66E-5BF8F19DAD77}">
      <dsp:nvSpPr>
        <dsp:cNvPr id="0" name=""/>
        <dsp:cNvSpPr/>
      </dsp:nvSpPr>
      <dsp:spPr>
        <a:xfrm>
          <a:off x="122895" y="0"/>
          <a:ext cx="4184473" cy="261529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44DFF-FC26-4D12-904D-8340A1C4794D}">
      <dsp:nvSpPr>
        <dsp:cNvPr id="0" name=""/>
        <dsp:cNvSpPr/>
      </dsp:nvSpPr>
      <dsp:spPr>
        <a:xfrm>
          <a:off x="654323" y="1805077"/>
          <a:ext cx="108796" cy="108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DCFCA-3DCC-4F5F-AA17-FA4365FB9D8C}">
      <dsp:nvSpPr>
        <dsp:cNvPr id="0" name=""/>
        <dsp:cNvSpPr/>
      </dsp:nvSpPr>
      <dsp:spPr>
        <a:xfrm>
          <a:off x="708721" y="1859475"/>
          <a:ext cx="974982" cy="755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649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查询口令</a:t>
          </a:r>
        </a:p>
      </dsp:txBody>
      <dsp:txXfrm>
        <a:off x="708721" y="1859475"/>
        <a:ext cx="974982" cy="755820"/>
      </dsp:txXfrm>
    </dsp:sp>
    <dsp:sp modelId="{520188DE-775C-40F4-AF60-BCF7E96F4D91}">
      <dsp:nvSpPr>
        <dsp:cNvPr id="0" name=""/>
        <dsp:cNvSpPr/>
      </dsp:nvSpPr>
      <dsp:spPr>
        <a:xfrm>
          <a:off x="1614660" y="1094239"/>
          <a:ext cx="196670" cy="1966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D2E86-49FF-496F-B107-F39E7FF3CD52}">
      <dsp:nvSpPr>
        <dsp:cNvPr id="0" name=""/>
        <dsp:cNvSpPr/>
      </dsp:nvSpPr>
      <dsp:spPr>
        <a:xfrm>
          <a:off x="1712995" y="1192574"/>
          <a:ext cx="1004273" cy="1422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11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客户档案</a:t>
          </a:r>
        </a:p>
      </dsp:txBody>
      <dsp:txXfrm>
        <a:off x="1712995" y="1192574"/>
        <a:ext cx="1004273" cy="1422721"/>
      </dsp:txXfrm>
    </dsp:sp>
    <dsp:sp modelId="{1CB14358-190D-48DA-B29D-AACC5348C526}">
      <dsp:nvSpPr>
        <dsp:cNvPr id="0" name=""/>
        <dsp:cNvSpPr/>
      </dsp:nvSpPr>
      <dsp:spPr>
        <a:xfrm>
          <a:off x="2769574" y="661669"/>
          <a:ext cx="271990" cy="271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3EC8E-2D63-44A9-849A-A0373DD65811}">
      <dsp:nvSpPr>
        <dsp:cNvPr id="0" name=""/>
        <dsp:cNvSpPr/>
      </dsp:nvSpPr>
      <dsp:spPr>
        <a:xfrm>
          <a:off x="2905570" y="797665"/>
          <a:ext cx="1004273" cy="1817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22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借阅期限</a:t>
          </a:r>
        </a:p>
      </dsp:txBody>
      <dsp:txXfrm>
        <a:off x="2905570" y="797665"/>
        <a:ext cx="1004273" cy="18176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C7DB4-3CEB-422A-8553-E12AA9EF0CD6}">
      <dsp:nvSpPr>
        <dsp:cNvPr id="0" name=""/>
        <dsp:cNvSpPr/>
      </dsp:nvSpPr>
      <dsp:spPr>
        <a:xfrm>
          <a:off x="156459" y="0"/>
          <a:ext cx="1509610" cy="150961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电子档案借阅</a:t>
          </a:r>
        </a:p>
      </dsp:txBody>
      <dsp:txXfrm>
        <a:off x="377536" y="221077"/>
        <a:ext cx="1067456" cy="1067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B739E-50DD-4640-9FEE-1F4D4C6F79EB}">
      <dsp:nvSpPr>
        <dsp:cNvPr id="0" name=""/>
        <dsp:cNvSpPr/>
      </dsp:nvSpPr>
      <dsp:spPr>
        <a:xfrm>
          <a:off x="4154" y="747069"/>
          <a:ext cx="2497894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档案分类管理</a:t>
          </a:r>
        </a:p>
      </dsp:txBody>
      <dsp:txXfrm>
        <a:off x="4154" y="747069"/>
        <a:ext cx="2497894" cy="777600"/>
      </dsp:txXfrm>
    </dsp:sp>
    <dsp:sp modelId="{889298F3-289C-488C-962F-1A34F024E87E}">
      <dsp:nvSpPr>
        <dsp:cNvPr id="0" name=""/>
        <dsp:cNvSpPr/>
      </dsp:nvSpPr>
      <dsp:spPr>
        <a:xfrm>
          <a:off x="4154" y="1524669"/>
          <a:ext cx="2497894" cy="3589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新增贷款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存量贷款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资产保全类</a:t>
          </a:r>
          <a:endParaRPr sz="2700" kern="1200"/>
        </a:p>
      </dsp:txBody>
      <dsp:txXfrm>
        <a:off x="4154" y="1524669"/>
        <a:ext cx="2497894" cy="3589945"/>
      </dsp:txXfrm>
    </dsp:sp>
    <dsp:sp modelId="{A4C42BE3-5D80-4CB3-9CD8-1098418DC6E4}">
      <dsp:nvSpPr>
        <dsp:cNvPr id="0" name=""/>
        <dsp:cNvSpPr/>
      </dsp:nvSpPr>
      <dsp:spPr>
        <a:xfrm>
          <a:off x="2851753" y="747069"/>
          <a:ext cx="2497894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档案存储管理</a:t>
          </a:r>
        </a:p>
      </dsp:txBody>
      <dsp:txXfrm>
        <a:off x="2851753" y="747069"/>
        <a:ext cx="2497894" cy="777600"/>
      </dsp:txXfrm>
    </dsp:sp>
    <dsp:sp modelId="{D02738D5-EC7C-4FE6-8331-4E02574A6E0E}">
      <dsp:nvSpPr>
        <dsp:cNvPr id="0" name=""/>
        <dsp:cNvSpPr/>
      </dsp:nvSpPr>
      <dsp:spPr>
        <a:xfrm>
          <a:off x="2851753" y="1524669"/>
          <a:ext cx="2497894" cy="3589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著录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归档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上架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借阅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检索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销毁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移交</a:t>
          </a:r>
        </a:p>
      </dsp:txBody>
      <dsp:txXfrm>
        <a:off x="2851753" y="1524669"/>
        <a:ext cx="2497894" cy="3589945"/>
      </dsp:txXfrm>
    </dsp:sp>
    <dsp:sp modelId="{CA0686FC-D49B-4637-8769-1D614BCAD561}">
      <dsp:nvSpPr>
        <dsp:cNvPr id="0" name=""/>
        <dsp:cNvSpPr/>
      </dsp:nvSpPr>
      <dsp:spPr>
        <a:xfrm>
          <a:off x="5699352" y="747069"/>
          <a:ext cx="2497894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档案身份证</a:t>
          </a:r>
        </a:p>
      </dsp:txBody>
      <dsp:txXfrm>
        <a:off x="5699352" y="747069"/>
        <a:ext cx="2497894" cy="777600"/>
      </dsp:txXfrm>
    </dsp:sp>
    <dsp:sp modelId="{7178FAF7-64A7-4FE1-8478-A6902FAE9129}">
      <dsp:nvSpPr>
        <dsp:cNvPr id="0" name=""/>
        <dsp:cNvSpPr/>
      </dsp:nvSpPr>
      <dsp:spPr>
        <a:xfrm>
          <a:off x="5699352" y="1524669"/>
          <a:ext cx="2497894" cy="3589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二维码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电子标签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条形码</a:t>
          </a:r>
        </a:p>
      </dsp:txBody>
      <dsp:txXfrm>
        <a:off x="5699352" y="1524669"/>
        <a:ext cx="2497894" cy="3589945"/>
      </dsp:txXfrm>
    </dsp:sp>
    <dsp:sp modelId="{113AC774-1BE0-4BAE-9FF1-12FB31AF297C}">
      <dsp:nvSpPr>
        <dsp:cNvPr id="0" name=""/>
        <dsp:cNvSpPr/>
      </dsp:nvSpPr>
      <dsp:spPr>
        <a:xfrm>
          <a:off x="8546951" y="747069"/>
          <a:ext cx="2497894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档案统计分析</a:t>
          </a:r>
        </a:p>
      </dsp:txBody>
      <dsp:txXfrm>
        <a:off x="8546951" y="747069"/>
        <a:ext cx="2497894" cy="777600"/>
      </dsp:txXfrm>
    </dsp:sp>
    <dsp:sp modelId="{95CDCAED-1B51-4E5E-B26A-C9D1D97830A1}">
      <dsp:nvSpPr>
        <dsp:cNvPr id="0" name=""/>
        <dsp:cNvSpPr/>
      </dsp:nvSpPr>
      <dsp:spPr>
        <a:xfrm>
          <a:off x="8546951" y="1524669"/>
          <a:ext cx="2497894" cy="3589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图形分析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存量分析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录入进度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期限预警</a:t>
          </a:r>
        </a:p>
      </dsp:txBody>
      <dsp:txXfrm>
        <a:off x="8546951" y="1524669"/>
        <a:ext cx="2497894" cy="35899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5159E-E7DC-4B80-BA84-031FE4967F0D}">
      <dsp:nvSpPr>
        <dsp:cNvPr id="0" name=""/>
        <dsp:cNvSpPr/>
      </dsp:nvSpPr>
      <dsp:spPr>
        <a:xfrm>
          <a:off x="2396097" y="2931351"/>
          <a:ext cx="2928563" cy="2928563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普通贷款</a:t>
          </a:r>
        </a:p>
      </dsp:txBody>
      <dsp:txXfrm>
        <a:off x="2984868" y="3617353"/>
        <a:ext cx="1751021" cy="1505342"/>
      </dsp:txXfrm>
    </dsp:sp>
    <dsp:sp modelId="{28168195-6121-418E-B89F-06741FA71462}">
      <dsp:nvSpPr>
        <dsp:cNvPr id="0" name=""/>
        <dsp:cNvSpPr/>
      </dsp:nvSpPr>
      <dsp:spPr>
        <a:xfrm>
          <a:off x="692205" y="2239145"/>
          <a:ext cx="2129864" cy="212986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微贷</a:t>
          </a:r>
        </a:p>
      </dsp:txBody>
      <dsp:txXfrm>
        <a:off x="1228405" y="2778585"/>
        <a:ext cx="1057464" cy="1050984"/>
      </dsp:txXfrm>
    </dsp:sp>
    <dsp:sp modelId="{29F5D04C-B25A-4880-B8C9-F66FB63D1D48}">
      <dsp:nvSpPr>
        <dsp:cNvPr id="0" name=""/>
        <dsp:cNvSpPr/>
      </dsp:nvSpPr>
      <dsp:spPr>
        <a:xfrm rot="20700000">
          <a:off x="1885146" y="769756"/>
          <a:ext cx="2086832" cy="2086832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福农卡</a:t>
          </a:r>
        </a:p>
      </dsp:txBody>
      <dsp:txXfrm rot="-20700000">
        <a:off x="2342850" y="1227459"/>
        <a:ext cx="1171425" cy="1171425"/>
      </dsp:txXfrm>
    </dsp:sp>
    <dsp:sp modelId="{D4B1CB64-4028-4A0D-8A28-93D680A2358F}">
      <dsp:nvSpPr>
        <dsp:cNvPr id="0" name=""/>
        <dsp:cNvSpPr/>
      </dsp:nvSpPr>
      <dsp:spPr>
        <a:xfrm>
          <a:off x="2183518" y="2482229"/>
          <a:ext cx="3748560" cy="3748560"/>
        </a:xfrm>
        <a:prstGeom prst="circularArrow">
          <a:avLst>
            <a:gd name="adj1" fmla="val 4688"/>
            <a:gd name="adj2" fmla="val 299029"/>
            <a:gd name="adj3" fmla="val 2537862"/>
            <a:gd name="adj4" fmla="val 15815306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A7E0CD-33FB-412D-86B5-098DF9407CFE}">
      <dsp:nvSpPr>
        <dsp:cNvPr id="0" name=""/>
        <dsp:cNvSpPr/>
      </dsp:nvSpPr>
      <dsp:spPr>
        <a:xfrm>
          <a:off x="315010" y="1763035"/>
          <a:ext cx="2723563" cy="27235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CC1D7-8445-419C-B478-31FB1A17CFFF}">
      <dsp:nvSpPr>
        <dsp:cNvPr id="0" name=""/>
        <dsp:cNvSpPr/>
      </dsp:nvSpPr>
      <dsp:spPr>
        <a:xfrm>
          <a:off x="1402441" y="307810"/>
          <a:ext cx="2936549" cy="293654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066A-2042-417D-9766-4BACB248397F}">
      <dsp:nvSpPr>
        <dsp:cNvPr id="0" name=""/>
        <dsp:cNvSpPr/>
      </dsp:nvSpPr>
      <dsp:spPr>
        <a:xfrm>
          <a:off x="2964183" y="1405018"/>
          <a:ext cx="3360665" cy="33606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档案管理</a:t>
          </a:r>
          <a:endParaRPr lang="zh-CN" altLang="en-US" sz="2400" kern="1200" dirty="0"/>
        </a:p>
      </dsp:txBody>
      <dsp:txXfrm>
        <a:off x="3456341" y="1897176"/>
        <a:ext cx="2376349" cy="2376349"/>
      </dsp:txXfrm>
    </dsp:sp>
    <dsp:sp modelId="{F170A049-151C-4F2D-8AF5-3512FE8A979F}">
      <dsp:nvSpPr>
        <dsp:cNvPr id="0" name=""/>
        <dsp:cNvSpPr/>
      </dsp:nvSpPr>
      <dsp:spPr>
        <a:xfrm>
          <a:off x="3804349" y="55383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档案著录 </a:t>
          </a:r>
        </a:p>
      </dsp:txBody>
      <dsp:txXfrm>
        <a:off x="4050428" y="301462"/>
        <a:ext cx="1188174" cy="1188174"/>
      </dsp:txXfrm>
    </dsp:sp>
    <dsp:sp modelId="{E8F1B832-DB54-40A6-92D9-5F886FC55D0C}">
      <dsp:nvSpPr>
        <dsp:cNvPr id="0" name=""/>
        <dsp:cNvSpPr/>
      </dsp:nvSpPr>
      <dsp:spPr>
        <a:xfrm>
          <a:off x="5516405" y="879866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档案整理 </a:t>
          </a:r>
        </a:p>
      </dsp:txBody>
      <dsp:txXfrm>
        <a:off x="5762484" y="1125945"/>
        <a:ext cx="1188174" cy="1188174"/>
      </dsp:txXfrm>
    </dsp:sp>
    <dsp:sp modelId="{BDD8EDA7-5D84-48B8-809B-A43F16AA16F3}">
      <dsp:nvSpPr>
        <dsp:cNvPr id="0" name=""/>
        <dsp:cNvSpPr/>
      </dsp:nvSpPr>
      <dsp:spPr>
        <a:xfrm>
          <a:off x="5939247" y="2732461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档案上架 </a:t>
          </a:r>
        </a:p>
      </dsp:txBody>
      <dsp:txXfrm>
        <a:off x="6185326" y="2978540"/>
        <a:ext cx="1188174" cy="1188174"/>
      </dsp:txXfrm>
    </dsp:sp>
    <dsp:sp modelId="{9788795F-4B1F-492F-BA71-6D464B4E7399}">
      <dsp:nvSpPr>
        <dsp:cNvPr id="0" name=""/>
        <dsp:cNvSpPr/>
      </dsp:nvSpPr>
      <dsp:spPr>
        <a:xfrm>
          <a:off x="4754468" y="4218127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档案检索 </a:t>
          </a:r>
        </a:p>
      </dsp:txBody>
      <dsp:txXfrm>
        <a:off x="5000547" y="4464206"/>
        <a:ext cx="1188174" cy="1188174"/>
      </dsp:txXfrm>
    </dsp:sp>
    <dsp:sp modelId="{2730429D-F22D-4656-BAB2-F16F25C5E58E}">
      <dsp:nvSpPr>
        <dsp:cNvPr id="0" name=""/>
        <dsp:cNvSpPr/>
      </dsp:nvSpPr>
      <dsp:spPr>
        <a:xfrm>
          <a:off x="2854230" y="4218127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档案借阅 </a:t>
          </a:r>
        </a:p>
      </dsp:txBody>
      <dsp:txXfrm>
        <a:off x="3100309" y="4464206"/>
        <a:ext cx="1188174" cy="1188174"/>
      </dsp:txXfrm>
    </dsp:sp>
    <dsp:sp modelId="{B54BE6B6-E196-483F-A773-F6B41636F2BB}">
      <dsp:nvSpPr>
        <dsp:cNvPr id="0" name=""/>
        <dsp:cNvSpPr/>
      </dsp:nvSpPr>
      <dsp:spPr>
        <a:xfrm>
          <a:off x="1669451" y="2732461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档案移交 </a:t>
          </a:r>
          <a:endParaRPr lang="zh-CN" altLang="en-US" sz="2400" kern="1200" dirty="0"/>
        </a:p>
      </dsp:txBody>
      <dsp:txXfrm>
        <a:off x="1915530" y="2978540"/>
        <a:ext cx="1188174" cy="1188174"/>
      </dsp:txXfrm>
    </dsp:sp>
    <dsp:sp modelId="{7FF2A8CD-CD1E-40E8-B08E-F2DA4CD038BE}">
      <dsp:nvSpPr>
        <dsp:cNvPr id="0" name=""/>
        <dsp:cNvSpPr/>
      </dsp:nvSpPr>
      <dsp:spPr>
        <a:xfrm>
          <a:off x="2092293" y="879866"/>
          <a:ext cx="1680332" cy="16803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档案销毁 </a:t>
          </a:r>
          <a:endParaRPr lang="zh-CN" altLang="en-US" sz="2400" kern="1200" dirty="0"/>
        </a:p>
      </dsp:txBody>
      <dsp:txXfrm>
        <a:off x="2338372" y="1125945"/>
        <a:ext cx="1188174" cy="1188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#1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#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#2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#3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#4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8336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76213" y="1381125"/>
            <a:ext cx="6630987" cy="3730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1231900"/>
            <a:ext cx="5922962" cy="3332163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72651" y="4749506"/>
            <a:ext cx="5393690" cy="38873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17410" y="9375602"/>
            <a:ext cx="2921582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14</a:t>
            </a:fld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0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13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387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343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28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907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953128" y="654063"/>
            <a:ext cx="11299210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95576" y="248444"/>
            <a:ext cx="396000" cy="396000"/>
            <a:chOff x="406574" y="236732"/>
            <a:chExt cx="612048" cy="593261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7767" y="41021"/>
            <a:ext cx="605027" cy="575652"/>
          </a:xfrm>
          <a:prstGeom prst="rect">
            <a:avLst/>
          </a:prstGeom>
        </p:spPr>
      </p:pic>
      <p:pic>
        <p:nvPicPr>
          <p:cNvPr id="10" name="图片 9" descr="hbsb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2289" y="-36853"/>
            <a:ext cx="1854495" cy="674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3.jpeg"/><Relationship Id="rId7" Type="http://schemas.openxmlformats.org/officeDocument/2006/relationships/diagramQuickStyle" Target="../diagrams/quickStyle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Data" Target="../diagrams/data3.xml"/><Relationship Id="rId5" Type="http://schemas.openxmlformats.org/officeDocument/2006/relationships/diagramData" Target="../diagrams/data2.xml"/><Relationship Id="rId15" Type="http://schemas.microsoft.com/office/2007/relationships/diagramDrawing" Target="../diagrams/drawing3.xml"/><Relationship Id="rId10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microsoft.com/office/2007/relationships/diagramDrawing" Target="../diagrams/drawing2.xml"/><Relationship Id="rId14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48" y="2536799"/>
            <a:ext cx="12853286" cy="4695652"/>
          </a:xfrm>
          <a:prstGeom prst="rect">
            <a:avLst/>
          </a:prstGeom>
          <a:solidFill>
            <a:srgbClr val="106A3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79" tIns="45687" rIns="91379" bIns="4568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67" name="圆角矩形 66"/>
          <p:cNvSpPr/>
          <p:nvPr/>
        </p:nvSpPr>
        <p:spPr>
          <a:xfrm>
            <a:off x="2907738" y="4185694"/>
            <a:ext cx="7186495" cy="708316"/>
          </a:xfrm>
          <a:prstGeom prst="roundRect">
            <a:avLst>
              <a:gd name="adj" fmla="val 42270"/>
            </a:avLst>
          </a:prstGeom>
          <a:solidFill>
            <a:schemeClr val="bg1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8" name="TextBox 25"/>
          <p:cNvSpPr txBox="1"/>
          <p:nvPr/>
        </p:nvSpPr>
        <p:spPr>
          <a:xfrm>
            <a:off x="2953906" y="4238573"/>
            <a:ext cx="69471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cap="all" dirty="0">
                <a:solidFill>
                  <a:srgbClr val="106A36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宋体" panose="02010600030101010101" pitchFamily="2" charset="-122"/>
              </a:rPr>
              <a:t>信贷档案管理系统</a:t>
            </a:r>
          </a:p>
        </p:txBody>
      </p:sp>
      <p:grpSp>
        <p:nvGrpSpPr>
          <p:cNvPr id="8" name="组合 1"/>
          <p:cNvGrpSpPr/>
          <p:nvPr/>
        </p:nvGrpSpPr>
        <p:grpSpPr bwMode="auto">
          <a:xfrm>
            <a:off x="4958709" y="877696"/>
            <a:ext cx="2941336" cy="2943545"/>
            <a:chOff x="0" y="0"/>
            <a:chExt cx="1582738" cy="1584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 cmpd="sng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692870" y="5581865"/>
            <a:ext cx="4101850" cy="55249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75" spc="31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长治市互邦软件工程有限公司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08654" y="2966208"/>
            <a:ext cx="194430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农商软件支持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46" y="1333353"/>
            <a:ext cx="2189216" cy="1849683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67" grpId="0" bldLvl="0" animBg="1"/>
      <p:bldP spid="68" grpId="0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https://ss3.bdstatic.com/70cFv8Sh_Q1YnxGkpoWK1HF6hhy/it/u=2817415713,3234752158&amp;fm=1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60" y="5596255"/>
            <a:ext cx="2730500" cy="1820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sz="2400">
                <a:latin typeface="Arial" panose="020B0604020202020204" pitchFamily="34" charset="0"/>
                <a:sym typeface="Arial" panose="020B0604020202020204" pitchFamily="34" charset="0"/>
              </a:rPr>
              <a:t>功能特点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2" name="图示 31"/>
          <p:cNvGraphicFramePr/>
          <p:nvPr/>
        </p:nvGraphicFramePr>
        <p:xfrm>
          <a:off x="1009015" y="760095"/>
          <a:ext cx="11049000" cy="586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4"/>
          <p:cNvSpPr/>
          <p:nvPr/>
        </p:nvSpPr>
        <p:spPr>
          <a:xfrm flipV="1">
            <a:off x="2078" y="3845226"/>
            <a:ext cx="4459877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86873" y="3297573"/>
            <a:ext cx="1883484" cy="1882041"/>
            <a:chOff x="3225639" y="4543565"/>
            <a:chExt cx="1735762" cy="17343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" name="椭圆 5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0800000" flipV="1">
              <a:off x="3450403" y="4786206"/>
              <a:ext cx="1284515" cy="128451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81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+mn-lt"/>
                  <a:ea typeface="+mn-ea"/>
                  <a:sym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14"/>
          <p:cNvSpPr/>
          <p:nvPr/>
        </p:nvSpPr>
        <p:spPr>
          <a:xfrm>
            <a:off x="2079" y="3271869"/>
            <a:ext cx="7594539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4875" y="1659421"/>
            <a:ext cx="1883484" cy="1883593"/>
            <a:chOff x="6131016" y="674750"/>
            <a:chExt cx="1735762" cy="1735763"/>
          </a:xfrm>
        </p:grpSpPr>
        <p:sp>
          <p:nvSpPr>
            <p:cNvPr id="10" name="椭圆 9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355777" y="899818"/>
              <a:ext cx="1284515" cy="128451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+mn-lt"/>
                  <a:ea typeface="+mn-ea"/>
                  <a:sym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4"/>
          <p:cNvSpPr/>
          <p:nvPr/>
        </p:nvSpPr>
        <p:spPr>
          <a:xfrm flipV="1">
            <a:off x="6616019" y="3845226"/>
            <a:ext cx="6242026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4277" y="3846775"/>
            <a:ext cx="1883484" cy="1882041"/>
            <a:chOff x="5227326" y="4543565"/>
            <a:chExt cx="1735762" cy="1734334"/>
          </a:xfrm>
        </p:grpSpPr>
        <p:sp>
          <p:nvSpPr>
            <p:cNvPr id="14" name="椭圆 13"/>
            <p:cNvSpPr/>
            <p:nvPr/>
          </p:nvSpPr>
          <p:spPr>
            <a:xfrm flipV="1">
              <a:off x="5227326" y="4543565"/>
              <a:ext cx="1735762" cy="1734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 flipV="1">
              <a:off x="5460803" y="4768779"/>
              <a:ext cx="1284516" cy="128451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54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  <a:latin typeface="+mn-lt"/>
                  <a:ea typeface="+mn-ea"/>
                  <a:sym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chemeClr val="accent2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06545" y="2200275"/>
            <a:ext cx="261747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个人贷款、企业贷款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（已结清、未结清）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58724" y="1589667"/>
            <a:ext cx="1231106" cy="404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表内贷款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0823" y="5572629"/>
            <a:ext cx="3701431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数据对接、未上传档案一目了然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25069" y="5036649"/>
            <a:ext cx="1846659" cy="404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信贷系统数据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96235" y="5266713"/>
            <a:ext cx="3905748" cy="766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打包、核销、置换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个人贷款、企业贷款、其他贷款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)</a:t>
            </a:r>
            <a:endParaRPr lang="zh-CN" altLang="en-US" sz="15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86631" y="4733195"/>
            <a:ext cx="1538883" cy="404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资产保全类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档案分类管理</a:t>
            </a:r>
            <a:endParaRPr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49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49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49"/>
                            </p:stCondLst>
                            <p:childTnLst>
                              <p:par>
                                <p:cTn id="3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99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99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99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99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9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档案录入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052965" y="736005"/>
          <a:ext cx="5324660" cy="6395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ss3.bdstatic.com/70cFv8Sh_Q1YnxGkpoWK1HF6hhy/it/u=4250667085,3200146980&amp;fm=26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455" y="2536205"/>
            <a:ext cx="446449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797527" y="6064597"/>
            <a:ext cx="360040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个人贷款、企业贷款、职工贷款、便易贷、福农卡、微贷、公务卡、资立保全类等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75" y="1744117"/>
            <a:ext cx="4626182" cy="4027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 lang="zh-CN" altLang="en-US" sz="2400" dirty="0"/>
              <a:t>档案存储管理</a:t>
            </a:r>
            <a:endParaRPr lang="zh-CN" altLang="en-US" sz="20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4053111" y="952029"/>
          <a:ext cx="9289032" cy="595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795406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582248"/>
            <a:ext cx="1089862" cy="10881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770589"/>
            <a:ext cx="711506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440491"/>
            <a:ext cx="709832" cy="71150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4873004"/>
            <a:ext cx="711506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  <a:sym typeface="Arial" panose="020B0604020202020204" pitchFamily="34" charset="0"/>
              </a:rPr>
              <a:t>02</a:t>
            </a:r>
            <a:endParaRPr lang="zh-CN" altLang="en-US" b="1" dirty="0">
              <a:solidFill>
                <a:schemeClr val="accent3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795406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582248"/>
            <a:ext cx="1088186" cy="10881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770589"/>
            <a:ext cx="709832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440491"/>
            <a:ext cx="711506" cy="71150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+mn-lt"/>
                <a:ea typeface="+mn-ea"/>
                <a:sym typeface="Arial" panose="020B0604020202020204" pitchFamily="34" charset="0"/>
              </a:rPr>
              <a:t>03</a:t>
            </a:r>
            <a:endParaRPr lang="zh-CN" altLang="en-US" b="1" dirty="0">
              <a:solidFill>
                <a:schemeClr val="accent2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4873004"/>
            <a:ext cx="709832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  <a:sym typeface="Arial" panose="020B0604020202020204" pitchFamily="34" charset="0"/>
              </a:rPr>
              <a:t>04</a:t>
            </a:r>
            <a:endParaRPr lang="zh-CN" altLang="en-US" b="1" dirty="0">
              <a:solidFill>
                <a:schemeClr val="accent4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5212906" y="3175433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5196165" y="2736811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3335565" y="5819119"/>
            <a:ext cx="1755289" cy="540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电子标签 </a:t>
            </a:r>
          </a:p>
        </p:txBody>
      </p:sp>
      <p:sp>
        <p:nvSpPr>
          <p:cNvPr id="19" name="TextBox 24"/>
          <p:cNvSpPr txBox="1"/>
          <p:nvPr/>
        </p:nvSpPr>
        <p:spPr>
          <a:xfrm>
            <a:off x="8149118" y="5819119"/>
            <a:ext cx="1755289" cy="540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档案盘点 </a:t>
            </a:r>
          </a:p>
        </p:txBody>
      </p:sp>
      <p:sp>
        <p:nvSpPr>
          <p:cNvPr id="21" name="TextBox 24"/>
          <p:cNvSpPr txBox="1"/>
          <p:nvPr/>
        </p:nvSpPr>
        <p:spPr>
          <a:xfrm>
            <a:off x="3335565" y="1762384"/>
            <a:ext cx="2051844" cy="540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档案二维码</a:t>
            </a:r>
          </a:p>
        </p:txBody>
      </p:sp>
      <p:sp>
        <p:nvSpPr>
          <p:cNvPr id="23" name="TextBox 24"/>
          <p:cNvSpPr txBox="1"/>
          <p:nvPr/>
        </p:nvSpPr>
        <p:spPr>
          <a:xfrm>
            <a:off x="7376940" y="1657434"/>
            <a:ext cx="2051844" cy="5400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档案盒条码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档案身份证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7" grpId="0"/>
      <p:bldP spid="19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2382682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940926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5159641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321"/>
          <p:cNvSpPr/>
          <p:nvPr/>
        </p:nvSpPr>
        <p:spPr>
          <a:xfrm flipV="1">
            <a:off x="7378358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322"/>
          <p:cNvSpPr/>
          <p:nvPr/>
        </p:nvSpPr>
        <p:spPr>
          <a:xfrm flipH="1">
            <a:off x="3220380" y="454088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>
            <a:off x="5439095" y="454088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324"/>
          <p:cNvSpPr/>
          <p:nvPr/>
        </p:nvSpPr>
        <p:spPr>
          <a:xfrm flipH="1">
            <a:off x="7657810" y="4540883"/>
            <a:ext cx="13810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9596290" y="2133881"/>
            <a:ext cx="1696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11291963" y="2144438"/>
            <a:ext cx="0" cy="2402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9876527" y="4540883"/>
            <a:ext cx="14156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4601396" y="1854933"/>
            <a:ext cx="559901" cy="559901"/>
            <a:chOff x="0" y="0"/>
            <a:chExt cx="1243364" cy="1243364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9" y="384509"/>
              <a:ext cx="335923" cy="474347"/>
              <a:chOff x="1" y="0"/>
              <a:chExt cx="335921" cy="474345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1" y="42435"/>
                <a:ext cx="335921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820112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341"/>
          <p:cNvGrpSpPr/>
          <p:nvPr/>
        </p:nvGrpSpPr>
        <p:grpSpPr>
          <a:xfrm>
            <a:off x="9038828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chemeClr val="accent4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1344"/>
          <p:cNvGrpSpPr/>
          <p:nvPr/>
        </p:nvGrpSpPr>
        <p:grpSpPr>
          <a:xfrm>
            <a:off x="9038828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chemeClr val="accent5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6820112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accent6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50"/>
          <p:cNvGrpSpPr/>
          <p:nvPr/>
        </p:nvGrpSpPr>
        <p:grpSpPr>
          <a:xfrm>
            <a:off x="4601397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382682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6" name="Text Placeholder 4"/>
          <p:cNvSpPr txBox="1"/>
          <p:nvPr/>
        </p:nvSpPr>
        <p:spPr>
          <a:xfrm>
            <a:off x="2063017" y="2665459"/>
            <a:ext cx="1273649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新增贷款分析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/>
          <p:nvPr/>
        </p:nvSpPr>
        <p:spPr>
          <a:xfrm>
            <a:off x="4236200" y="2662801"/>
            <a:ext cx="144057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存量档案分析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/>
          <p:nvPr/>
        </p:nvSpPr>
        <p:spPr>
          <a:xfrm>
            <a:off x="6576305" y="2681264"/>
            <a:ext cx="1440571" cy="23621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表内不良分析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Placeholder 4"/>
          <p:cNvSpPr txBox="1"/>
          <p:nvPr/>
        </p:nvSpPr>
        <p:spPr>
          <a:xfrm>
            <a:off x="8991974" y="2681264"/>
            <a:ext cx="1253824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档案状态分析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 Placeholder 4"/>
          <p:cNvSpPr txBox="1"/>
          <p:nvPr/>
        </p:nvSpPr>
        <p:spPr>
          <a:xfrm>
            <a:off x="1892871" y="4995949"/>
            <a:ext cx="1598119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档案盘点分析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 Placeholder 4"/>
          <p:cNvSpPr txBox="1"/>
          <p:nvPr/>
        </p:nvSpPr>
        <p:spPr>
          <a:xfrm>
            <a:off x="4462872" y="5167900"/>
            <a:ext cx="108053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档案借阅分析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 Placeholder 4"/>
          <p:cNvSpPr txBox="1"/>
          <p:nvPr/>
        </p:nvSpPr>
        <p:spPr>
          <a:xfrm>
            <a:off x="6471576" y="5167900"/>
            <a:ext cx="159811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信贷档案分析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 Placeholder 4"/>
          <p:cNvSpPr txBox="1"/>
          <p:nvPr/>
        </p:nvSpPr>
        <p:spPr>
          <a:xfrm>
            <a:off x="8644517" y="5146386"/>
            <a:ext cx="1800200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放贷金额分析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标题 1"/>
          <p:cNvSpPr txBox="1"/>
          <p:nvPr/>
        </p:nvSpPr>
        <p:spPr>
          <a:xfrm>
            <a:off x="906977" y="267494"/>
            <a:ext cx="4802318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档案查询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9847688" y="3086712"/>
            <a:ext cx="2834512" cy="9991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图形、报表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6" grpId="0" build="p"/>
      <p:bldP spid="48" grpId="0" build="p"/>
      <p:bldP spid="50" grpId="0" build="p"/>
      <p:bldP spid="52" grpId="0" build="p"/>
      <p:bldP spid="54" grpId="0" build="p"/>
      <p:bldP spid="56" grpId="0" build="p"/>
      <p:bldP spid="58" grpId="0" build="p"/>
      <p:bldP spid="60" grpId="0" build="p"/>
      <p:bldP spid="61" grpId="0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36319" y="2422965"/>
            <a:ext cx="2344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界面展示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230791" y="2284966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67221" y="3936565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59771" y="2248173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5441575" y="2480120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3554" name="Picture 2" descr="https://ss3.bdstatic.com/70cFv8Sh_Q1YnxGkpoWK1HF6hhy/it/u=998217509,2897464984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3725181"/>
            <a:ext cx="481965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A44874-F192-4684-BBE3-4EFD0F64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5" t="6676" r="655" b="3472"/>
          <a:stretch/>
        </p:blipFill>
        <p:spPr>
          <a:xfrm>
            <a:off x="1676847" y="808013"/>
            <a:ext cx="9382125" cy="6264696"/>
          </a:xfrm>
          <a:prstGeom prst="rect">
            <a:avLst/>
          </a:prstGeom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档案系统构成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选择信贷档案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29E435-4A80-41E7-97A0-3EDA8C15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76" y="871961"/>
            <a:ext cx="11321153" cy="59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录入各类信贷档案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0760CE-9107-48C9-8349-D3344E8E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77" y="799283"/>
            <a:ext cx="11499062" cy="61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353" y="1"/>
            <a:ext cx="13125766" cy="7720780"/>
          </a:xfrm>
          <a:custGeom>
            <a:avLst/>
            <a:gdLst>
              <a:gd name="T0" fmla="*/ 1135 w 1200"/>
              <a:gd name="T1" fmla="*/ 864 h 971"/>
              <a:gd name="T2" fmla="*/ 729 w 1200"/>
              <a:gd name="T3" fmla="*/ 795 h 971"/>
              <a:gd name="T4" fmla="*/ 447 w 1200"/>
              <a:gd name="T5" fmla="*/ 459 h 971"/>
              <a:gd name="T6" fmla="*/ 313 w 1200"/>
              <a:gd name="T7" fmla="*/ 0 h 971"/>
              <a:gd name="T8" fmla="*/ 0 w 1200"/>
              <a:gd name="T9" fmla="*/ 0 h 971"/>
              <a:gd name="T10" fmla="*/ 0 w 1200"/>
              <a:gd name="T11" fmla="*/ 117 h 971"/>
              <a:gd name="T12" fmla="*/ 314 w 1200"/>
              <a:gd name="T13" fmla="*/ 328 h 971"/>
              <a:gd name="T14" fmla="*/ 521 w 1200"/>
              <a:gd name="T15" fmla="*/ 712 h 971"/>
              <a:gd name="T16" fmla="*/ 833 w 1200"/>
              <a:gd name="T17" fmla="*/ 855 h 971"/>
              <a:gd name="T18" fmla="*/ 1200 w 1200"/>
              <a:gd name="T19" fmla="*/ 971 h 971"/>
              <a:gd name="T20" fmla="*/ 1200 w 1200"/>
              <a:gd name="T21" fmla="*/ 888 h 971"/>
              <a:gd name="T22" fmla="*/ 1135 w 1200"/>
              <a:gd name="T23" fmla="*/ 864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971">
                <a:moveTo>
                  <a:pt x="1135" y="864"/>
                </a:moveTo>
                <a:cubicBezTo>
                  <a:pt x="1006" y="823"/>
                  <a:pt x="857" y="832"/>
                  <a:pt x="729" y="795"/>
                </a:cubicBezTo>
                <a:cubicBezTo>
                  <a:pt x="598" y="756"/>
                  <a:pt x="502" y="631"/>
                  <a:pt x="447" y="459"/>
                </a:cubicBezTo>
                <a:cubicBezTo>
                  <a:pt x="392" y="288"/>
                  <a:pt x="351" y="127"/>
                  <a:pt x="3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7"/>
                  <a:pt x="0" y="117"/>
                  <a:pt x="0" y="117"/>
                </a:cubicBezTo>
                <a:cubicBezTo>
                  <a:pt x="117" y="77"/>
                  <a:pt x="241" y="154"/>
                  <a:pt x="314" y="328"/>
                </a:cubicBezTo>
                <a:cubicBezTo>
                  <a:pt x="371" y="467"/>
                  <a:pt x="431" y="619"/>
                  <a:pt x="521" y="712"/>
                </a:cubicBezTo>
                <a:cubicBezTo>
                  <a:pt x="607" y="800"/>
                  <a:pt x="719" y="839"/>
                  <a:pt x="833" y="855"/>
                </a:cubicBezTo>
                <a:cubicBezTo>
                  <a:pt x="971" y="872"/>
                  <a:pt x="1091" y="914"/>
                  <a:pt x="1200" y="971"/>
                </a:cubicBezTo>
                <a:cubicBezTo>
                  <a:pt x="1200" y="888"/>
                  <a:pt x="1200" y="888"/>
                  <a:pt x="1200" y="888"/>
                </a:cubicBezTo>
                <a:cubicBezTo>
                  <a:pt x="1179" y="879"/>
                  <a:pt x="1157" y="871"/>
                  <a:pt x="1135" y="86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>
            <a:off x="353" y="1031246"/>
            <a:ext cx="12858044" cy="6281691"/>
          </a:xfrm>
          <a:custGeom>
            <a:avLst/>
            <a:gdLst>
              <a:gd name="T0" fmla="*/ 951 w 1200"/>
              <a:gd name="T1" fmla="*/ 767 h 887"/>
              <a:gd name="T2" fmla="*/ 676 w 1200"/>
              <a:gd name="T3" fmla="*/ 418 h 887"/>
              <a:gd name="T4" fmla="*/ 361 w 1200"/>
              <a:gd name="T5" fmla="*/ 195 h 887"/>
              <a:gd name="T6" fmla="*/ 0 w 1200"/>
              <a:gd name="T7" fmla="*/ 0 h 887"/>
              <a:gd name="T8" fmla="*/ 0 w 1200"/>
              <a:gd name="T9" fmla="*/ 551 h 887"/>
              <a:gd name="T10" fmla="*/ 94 w 1200"/>
              <a:gd name="T11" fmla="*/ 529 h 887"/>
              <a:gd name="T12" fmla="*/ 543 w 1200"/>
              <a:gd name="T13" fmla="*/ 469 h 887"/>
              <a:gd name="T14" fmla="*/ 834 w 1200"/>
              <a:gd name="T15" fmla="*/ 767 h 887"/>
              <a:gd name="T16" fmla="*/ 1200 w 1200"/>
              <a:gd name="T17" fmla="*/ 879 h 887"/>
              <a:gd name="T18" fmla="*/ 1200 w 1200"/>
              <a:gd name="T19" fmla="*/ 799 h 887"/>
              <a:gd name="T20" fmla="*/ 951 w 1200"/>
              <a:gd name="T21" fmla="*/ 76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00" h="887">
                <a:moveTo>
                  <a:pt x="951" y="767"/>
                </a:moveTo>
                <a:cubicBezTo>
                  <a:pt x="838" y="704"/>
                  <a:pt x="762" y="551"/>
                  <a:pt x="676" y="418"/>
                </a:cubicBezTo>
                <a:cubicBezTo>
                  <a:pt x="593" y="290"/>
                  <a:pt x="483" y="214"/>
                  <a:pt x="361" y="195"/>
                </a:cubicBezTo>
                <a:cubicBezTo>
                  <a:pt x="210" y="172"/>
                  <a:pt x="84" y="119"/>
                  <a:pt x="0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30" y="547"/>
                  <a:pt x="61" y="540"/>
                  <a:pt x="94" y="529"/>
                </a:cubicBezTo>
                <a:cubicBezTo>
                  <a:pt x="250" y="476"/>
                  <a:pt x="418" y="407"/>
                  <a:pt x="543" y="469"/>
                </a:cubicBezTo>
                <a:cubicBezTo>
                  <a:pt x="653" y="528"/>
                  <a:pt x="732" y="672"/>
                  <a:pt x="834" y="767"/>
                </a:cubicBezTo>
                <a:cubicBezTo>
                  <a:pt x="933" y="858"/>
                  <a:pt x="1064" y="887"/>
                  <a:pt x="1200" y="879"/>
                </a:cubicBezTo>
                <a:cubicBezTo>
                  <a:pt x="1200" y="799"/>
                  <a:pt x="1200" y="799"/>
                  <a:pt x="1200" y="799"/>
                </a:cubicBezTo>
                <a:cubicBezTo>
                  <a:pt x="1109" y="810"/>
                  <a:pt x="1023" y="807"/>
                  <a:pt x="951" y="767"/>
                </a:cubicBezTo>
                <a:close/>
              </a:path>
            </a:pathLst>
          </a:custGeom>
          <a:solidFill>
            <a:srgbClr val="0070C0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353" y="1"/>
            <a:ext cx="12858044" cy="7360740"/>
          </a:xfrm>
          <a:custGeom>
            <a:avLst/>
            <a:gdLst>
              <a:gd name="T0" fmla="*/ 1032 w 1200"/>
              <a:gd name="T1" fmla="*/ 903 h 967"/>
              <a:gd name="T2" fmla="*/ 403 w 1200"/>
              <a:gd name="T3" fmla="*/ 650 h 967"/>
              <a:gd name="T4" fmla="*/ 172 w 1200"/>
              <a:gd name="T5" fmla="*/ 0 h 967"/>
              <a:gd name="T6" fmla="*/ 0 w 1200"/>
              <a:gd name="T7" fmla="*/ 0 h 967"/>
              <a:gd name="T8" fmla="*/ 0 w 1200"/>
              <a:gd name="T9" fmla="*/ 225 h 967"/>
              <a:gd name="T10" fmla="*/ 431 w 1200"/>
              <a:gd name="T11" fmla="*/ 769 h 967"/>
              <a:gd name="T12" fmla="*/ 1200 w 1200"/>
              <a:gd name="T13" fmla="*/ 893 h 967"/>
              <a:gd name="T14" fmla="*/ 1200 w 1200"/>
              <a:gd name="T15" fmla="*/ 851 h 967"/>
              <a:gd name="T16" fmla="*/ 1032 w 1200"/>
              <a:gd name="T17" fmla="*/ 903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67">
                <a:moveTo>
                  <a:pt x="1032" y="903"/>
                </a:moveTo>
                <a:cubicBezTo>
                  <a:pt x="780" y="950"/>
                  <a:pt x="551" y="851"/>
                  <a:pt x="403" y="650"/>
                </a:cubicBezTo>
                <a:cubicBezTo>
                  <a:pt x="291" y="497"/>
                  <a:pt x="226" y="263"/>
                  <a:pt x="1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5"/>
                  <a:pt x="0" y="225"/>
                  <a:pt x="0" y="225"/>
                </a:cubicBezTo>
                <a:cubicBezTo>
                  <a:pt x="116" y="454"/>
                  <a:pt x="254" y="638"/>
                  <a:pt x="431" y="769"/>
                </a:cubicBezTo>
                <a:cubicBezTo>
                  <a:pt x="640" y="923"/>
                  <a:pt x="912" y="967"/>
                  <a:pt x="1200" y="893"/>
                </a:cubicBezTo>
                <a:cubicBezTo>
                  <a:pt x="1200" y="851"/>
                  <a:pt x="1200" y="851"/>
                  <a:pt x="1200" y="851"/>
                </a:cubicBezTo>
                <a:cubicBezTo>
                  <a:pt x="1143" y="874"/>
                  <a:pt x="1086" y="893"/>
                  <a:pt x="1032" y="90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762435" y="3472309"/>
            <a:ext cx="6347460" cy="628247"/>
            <a:chOff x="2032681" y="1495046"/>
            <a:chExt cx="6019076" cy="595745"/>
          </a:xfrm>
        </p:grpSpPr>
        <p:sp>
          <p:nvSpPr>
            <p:cNvPr id="25" name="文本框 24"/>
            <p:cNvSpPr txBox="1"/>
            <p:nvPr/>
          </p:nvSpPr>
          <p:spPr>
            <a:xfrm>
              <a:off x="5395680" y="1535992"/>
              <a:ext cx="2656077" cy="49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ea typeface="微软雅黑" panose="020B0503020204020204" charset="-122"/>
                </a:rPr>
                <a:t>功能构成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rgbClr val="0070C0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709861" y="3544317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82630" y="4679462"/>
            <a:ext cx="6404037" cy="628247"/>
            <a:chOff x="2032681" y="1495046"/>
            <a:chExt cx="6072726" cy="595745"/>
          </a:xfrm>
        </p:grpSpPr>
        <p:sp>
          <p:nvSpPr>
            <p:cNvPr id="30" name="文本框 29"/>
            <p:cNvSpPr txBox="1"/>
            <p:nvPr/>
          </p:nvSpPr>
          <p:spPr>
            <a:xfrm>
              <a:off x="5395484" y="1536109"/>
              <a:ext cx="2709923" cy="49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2"/>
                  </a:solidFill>
                  <a:ea typeface="微软雅黑" panose="020B0503020204020204" charset="-122"/>
                </a:rPr>
                <a:t>界面展示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rgbClr val="0070C0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441050" y="4716475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5322" y="499021"/>
            <a:ext cx="2930763" cy="74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22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4220" kern="0" dirty="0">
                <a:solidFill>
                  <a:schemeClr val="bg1"/>
                </a:solidFill>
                <a:latin typeface="Agency FB" panose="020B0503020202020204" pitchFamily="34" charset="0"/>
              </a:rPr>
              <a:t>/Content</a:t>
            </a:r>
            <a:endParaRPr lang="zh-CN" altLang="en-US" sz="4220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133797" y="2412013"/>
            <a:ext cx="6861691" cy="628248"/>
            <a:chOff x="3516153" y="1374286"/>
            <a:chExt cx="6861691" cy="628248"/>
          </a:xfrm>
        </p:grpSpPr>
        <p:grpSp>
          <p:nvGrpSpPr>
            <p:cNvPr id="45" name="组合 44"/>
            <p:cNvGrpSpPr/>
            <p:nvPr/>
          </p:nvGrpSpPr>
          <p:grpSpPr>
            <a:xfrm>
              <a:off x="3549055" y="1374286"/>
              <a:ext cx="6828789" cy="628247"/>
              <a:chOff x="2032681" y="1495046"/>
              <a:chExt cx="6475504" cy="59574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395680" y="1578174"/>
                <a:ext cx="3112505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系统特点</a:t>
                </a:r>
                <a:endParaRPr lang="en-US" altLang="zh-CN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2857629" y="1859403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椭圆 48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516153" y="1455781"/>
              <a:ext cx="711402" cy="5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28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信贷档案内容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CA12B-635A-4FE3-97DD-2E593E82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4" y="846611"/>
            <a:ext cx="11282283" cy="60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档案著录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4EE08A-E47C-4D96-BE5B-A7788928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77" y="817402"/>
            <a:ext cx="11355046" cy="6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档案借阅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65F4F5-5BA4-4879-9E7C-B5F78075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736004"/>
            <a:ext cx="11270853" cy="62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档案身份证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0F99D4-3573-440D-B07E-4BC1A43D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69" y="880021"/>
            <a:ext cx="11198138" cy="58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档案位置查询</a:t>
            </a:r>
          </a:p>
        </p:txBody>
      </p:sp>
      <p:pic>
        <p:nvPicPr>
          <p:cNvPr id="11" name="屏幕录制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7415" y="662940"/>
            <a:ext cx="1138682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档案分析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890905"/>
            <a:ext cx="11267440" cy="580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95" y="2536740"/>
            <a:ext cx="12853991" cy="4695910"/>
          </a:xfrm>
          <a:prstGeom prst="rect">
            <a:avLst/>
          </a:prstGeom>
          <a:solidFill>
            <a:srgbClr val="106A3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5" tIns="45690" rIns="91385" bIns="456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2907545" y="4185724"/>
            <a:ext cx="7186890" cy="708354"/>
          </a:xfrm>
          <a:prstGeom prst="roundRect">
            <a:avLst>
              <a:gd name="adj" fmla="val 42270"/>
            </a:avLst>
          </a:prstGeom>
          <a:solidFill>
            <a:schemeClr val="bg1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25"/>
          <p:cNvSpPr txBox="1"/>
          <p:nvPr/>
        </p:nvSpPr>
        <p:spPr>
          <a:xfrm>
            <a:off x="2955620" y="4186538"/>
            <a:ext cx="6947510" cy="70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cap="all" dirty="0">
                <a:solidFill>
                  <a:srgbClr val="106A36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宋体" panose="02010600030101010101" pitchFamily="2" charset="-122"/>
              </a:rPr>
              <a:t>感谢聆听 批评指导</a:t>
            </a:r>
            <a:endParaRPr lang="zh-CN" altLang="zh-CN" sz="4000" cap="all" dirty="0">
              <a:solidFill>
                <a:srgbClr val="106A36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1"/>
          <p:cNvGrpSpPr/>
          <p:nvPr/>
        </p:nvGrpSpPr>
        <p:grpSpPr bwMode="auto">
          <a:xfrm>
            <a:off x="4958628" y="877545"/>
            <a:ext cx="2941497" cy="2943707"/>
            <a:chOff x="0" y="0"/>
            <a:chExt cx="1582738" cy="1584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 cmpd="sng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 descr="图片1(1)"/>
          <p:cNvPicPr>
            <a:picLocks noChangeAspect="1"/>
          </p:cNvPicPr>
          <p:nvPr/>
        </p:nvPicPr>
        <p:blipFill>
          <a:blip r:embed="rId3"/>
          <a:srcRect l="15390" t="12151" r="13223" b="19946"/>
          <a:stretch>
            <a:fillRect/>
          </a:stretch>
        </p:blipFill>
        <p:spPr>
          <a:xfrm>
            <a:off x="5486400" y="1384300"/>
            <a:ext cx="2029460" cy="1930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7" grpId="0" animBg="1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12" y="3466314"/>
            <a:ext cx="4725059" cy="3462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6213351" y="2680221"/>
            <a:ext cx="3223959" cy="1301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l"/>
            <a:r>
              <a:rPr lang="zh-CN" altLang="en-US" sz="506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系统功能特点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功能特点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998037" y="1448253"/>
            <a:ext cx="3159597" cy="2851539"/>
            <a:chOff x="2302" y="2621"/>
            <a:chExt cx="4718" cy="4258"/>
          </a:xfrm>
        </p:grpSpPr>
        <p:graphicFrame>
          <p:nvGraphicFramePr>
            <p:cNvPr id="6" name="图表 5"/>
            <p:cNvGraphicFramePr/>
            <p:nvPr/>
          </p:nvGraphicFramePr>
          <p:xfrm>
            <a:off x="2302" y="2621"/>
            <a:ext cx="4719" cy="42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7" name="Group 8"/>
            <p:cNvGrpSpPr>
              <a:grpSpLocks noChangeAspect="1"/>
            </p:cNvGrpSpPr>
            <p:nvPr/>
          </p:nvGrpSpPr>
          <p:grpSpPr bwMode="auto">
            <a:xfrm>
              <a:off x="4015" y="4042"/>
              <a:ext cx="1292" cy="1417"/>
              <a:chOff x="3437" y="2282"/>
              <a:chExt cx="679" cy="744"/>
            </a:xfrm>
            <a:solidFill>
              <a:srgbClr val="03A9F3"/>
            </a:solidFill>
          </p:grpSpPr>
          <p:sp>
            <p:nvSpPr>
              <p:cNvPr id="8" name="Freeform 9"/>
              <p:cNvSpPr/>
              <p:nvPr/>
            </p:nvSpPr>
            <p:spPr bwMode="auto">
              <a:xfrm>
                <a:off x="3595" y="2282"/>
                <a:ext cx="364" cy="379"/>
              </a:xfrm>
              <a:custGeom>
                <a:avLst/>
                <a:gdLst>
                  <a:gd name="T0" fmla="*/ 50 w 152"/>
                  <a:gd name="T1" fmla="*/ 147 h 159"/>
                  <a:gd name="T2" fmla="*/ 39 w 152"/>
                  <a:gd name="T3" fmla="*/ 147 h 159"/>
                  <a:gd name="T4" fmla="*/ 76 w 152"/>
                  <a:gd name="T5" fmla="*/ 159 h 159"/>
                  <a:gd name="T6" fmla="*/ 114 w 152"/>
                  <a:gd name="T7" fmla="*/ 147 h 159"/>
                  <a:gd name="T8" fmla="*/ 103 w 152"/>
                  <a:gd name="T9" fmla="*/ 147 h 159"/>
                  <a:gd name="T10" fmla="*/ 152 w 152"/>
                  <a:gd name="T11" fmla="*/ 76 h 159"/>
                  <a:gd name="T12" fmla="*/ 76 w 152"/>
                  <a:gd name="T13" fmla="*/ 0 h 159"/>
                  <a:gd name="T14" fmla="*/ 0 w 152"/>
                  <a:gd name="T15" fmla="*/ 76 h 159"/>
                  <a:gd name="T16" fmla="*/ 50 w 152"/>
                  <a:gd name="T1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59">
                    <a:moveTo>
                      <a:pt x="50" y="147"/>
                    </a:moveTo>
                    <a:cubicBezTo>
                      <a:pt x="39" y="147"/>
                      <a:pt x="39" y="147"/>
                      <a:pt x="39" y="147"/>
                    </a:cubicBezTo>
                    <a:cubicBezTo>
                      <a:pt x="39" y="152"/>
                      <a:pt x="53" y="159"/>
                      <a:pt x="76" y="159"/>
                    </a:cubicBezTo>
                    <a:cubicBezTo>
                      <a:pt x="99" y="159"/>
                      <a:pt x="113" y="152"/>
                      <a:pt x="114" y="147"/>
                    </a:cubicBezTo>
                    <a:cubicBezTo>
                      <a:pt x="103" y="147"/>
                      <a:pt x="103" y="147"/>
                      <a:pt x="103" y="147"/>
                    </a:cubicBezTo>
                    <a:cubicBezTo>
                      <a:pt x="131" y="136"/>
                      <a:pt x="152" y="10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8"/>
                      <a:pt x="21" y="136"/>
                      <a:pt x="5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10"/>
              <p:cNvSpPr/>
              <p:nvPr/>
            </p:nvSpPr>
            <p:spPr bwMode="auto">
              <a:xfrm>
                <a:off x="3437" y="2633"/>
                <a:ext cx="679" cy="393"/>
              </a:xfrm>
              <a:custGeom>
                <a:avLst/>
                <a:gdLst>
                  <a:gd name="T0" fmla="*/ 222 w 284"/>
                  <a:gd name="T1" fmla="*/ 0 h 165"/>
                  <a:gd name="T2" fmla="*/ 188 w 284"/>
                  <a:gd name="T3" fmla="*/ 0 h 165"/>
                  <a:gd name="T4" fmla="*/ 154 w 284"/>
                  <a:gd name="T5" fmla="*/ 19 h 165"/>
                  <a:gd name="T6" fmla="*/ 154 w 284"/>
                  <a:gd name="T7" fmla="*/ 134 h 165"/>
                  <a:gd name="T8" fmla="*/ 143 w 284"/>
                  <a:gd name="T9" fmla="*/ 146 h 165"/>
                  <a:gd name="T10" fmla="*/ 131 w 284"/>
                  <a:gd name="T11" fmla="*/ 134 h 165"/>
                  <a:gd name="T12" fmla="*/ 131 w 284"/>
                  <a:gd name="T13" fmla="*/ 19 h 165"/>
                  <a:gd name="T14" fmla="*/ 97 w 284"/>
                  <a:gd name="T15" fmla="*/ 0 h 165"/>
                  <a:gd name="T16" fmla="*/ 63 w 284"/>
                  <a:gd name="T17" fmla="*/ 0 h 165"/>
                  <a:gd name="T18" fmla="*/ 0 w 284"/>
                  <a:gd name="T19" fmla="*/ 86 h 165"/>
                  <a:gd name="T20" fmla="*/ 0 w 284"/>
                  <a:gd name="T21" fmla="*/ 165 h 165"/>
                  <a:gd name="T22" fmla="*/ 284 w 284"/>
                  <a:gd name="T23" fmla="*/ 165 h 165"/>
                  <a:gd name="T24" fmla="*/ 284 w 284"/>
                  <a:gd name="T25" fmla="*/ 86 h 165"/>
                  <a:gd name="T26" fmla="*/ 222 w 284"/>
                  <a:gd name="T2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165">
                    <a:moveTo>
                      <a:pt x="222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10"/>
                      <a:pt x="172" y="17"/>
                      <a:pt x="154" y="19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4" y="140"/>
                      <a:pt x="149" y="146"/>
                      <a:pt x="143" y="146"/>
                    </a:cubicBezTo>
                    <a:cubicBezTo>
                      <a:pt x="136" y="146"/>
                      <a:pt x="131" y="140"/>
                      <a:pt x="131" y="134"/>
                    </a:cubicBezTo>
                    <a:cubicBezTo>
                      <a:pt x="131" y="19"/>
                      <a:pt x="131" y="19"/>
                      <a:pt x="131" y="19"/>
                    </a:cubicBezTo>
                    <a:cubicBezTo>
                      <a:pt x="113" y="17"/>
                      <a:pt x="97" y="11"/>
                      <a:pt x="9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39"/>
                      <a:pt x="0" y="86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4" y="39"/>
                      <a:pt x="256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1" name="图表 10"/>
          <p:cNvGraphicFramePr/>
          <p:nvPr/>
        </p:nvGraphicFramePr>
        <p:xfrm>
          <a:off x="7820321" y="1446914"/>
          <a:ext cx="3160266" cy="2852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2900369" y="5201406"/>
            <a:ext cx="7459760" cy="480695"/>
            <a:chOff x="2000286" y="5331664"/>
            <a:chExt cx="8076893" cy="607726"/>
          </a:xfrm>
        </p:grpSpPr>
        <p:grpSp>
          <p:nvGrpSpPr>
            <p:cNvPr id="13" name="组合 12"/>
            <p:cNvGrpSpPr/>
            <p:nvPr/>
          </p:nvGrpSpPr>
          <p:grpSpPr>
            <a:xfrm>
              <a:off x="8002893" y="5331665"/>
              <a:ext cx="2074286" cy="312853"/>
              <a:chOff x="6143506" y="4833372"/>
              <a:chExt cx="2074286" cy="312853"/>
            </a:xfrm>
          </p:grpSpPr>
          <p:sp>
            <p:nvSpPr>
              <p:cNvPr id="17" name="圆角矩形 87"/>
              <p:cNvSpPr/>
              <p:nvPr/>
            </p:nvSpPr>
            <p:spPr>
              <a:xfrm>
                <a:off x="6143506" y="4880792"/>
                <a:ext cx="265434" cy="26543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文本框 99"/>
              <p:cNvSpPr txBox="1"/>
              <p:nvPr/>
            </p:nvSpPr>
            <p:spPr>
              <a:xfrm>
                <a:off x="6600028" y="4833372"/>
                <a:ext cx="1617764" cy="27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提高工作效率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286" y="5331664"/>
              <a:ext cx="1808898" cy="607726"/>
              <a:chOff x="1986632" y="4833371"/>
              <a:chExt cx="1808898" cy="607726"/>
            </a:xfrm>
          </p:grpSpPr>
          <p:sp>
            <p:nvSpPr>
              <p:cNvPr id="15" name="圆角矩形 85"/>
              <p:cNvSpPr/>
              <p:nvPr/>
            </p:nvSpPr>
            <p:spPr>
              <a:xfrm>
                <a:off x="1986632" y="4880791"/>
                <a:ext cx="265433" cy="26543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文本框 97"/>
              <p:cNvSpPr txBox="1"/>
              <p:nvPr/>
            </p:nvSpPr>
            <p:spPr>
              <a:xfrm>
                <a:off x="2252020" y="4833371"/>
                <a:ext cx="1543510" cy="60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不遗漏一份档案</a:t>
                </a:r>
              </a:p>
            </p:txBody>
          </p:sp>
        </p:grpSp>
      </p:grpSp>
      <p:sp>
        <p:nvSpPr>
          <p:cNvPr id="20" name="TextBox 5"/>
          <p:cNvSpPr txBox="1"/>
          <p:nvPr/>
        </p:nvSpPr>
        <p:spPr>
          <a:xfrm>
            <a:off x="1998037" y="5566780"/>
            <a:ext cx="944461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与信贷系统数据对接，应上传档案一目了然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快速扫描模式，系统自动监管扫描仪，新扫描的文件自动分类，最简化的操作步骤进行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系统自动编排档案目录，按类别全部筛选档案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58708" y="4480421"/>
            <a:ext cx="2011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dirty="0">
                <a:solidFill>
                  <a:srgbClr val="0068B6"/>
                </a:solidFill>
              </a:rPr>
              <a:t>档案快速扫描模式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57695" y="4481758"/>
            <a:ext cx="22402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dirty="0">
                <a:solidFill>
                  <a:srgbClr val="0068B6"/>
                </a:solidFill>
              </a:rPr>
              <a:t>与信贷业务数据对接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sz="2400">
                <a:latin typeface="Arial" panose="020B0604020202020204" pitchFamily="34" charset="0"/>
                <a:sym typeface="Arial" panose="020B0604020202020204" pitchFamily="34" charset="0"/>
              </a:rPr>
              <a:t>功能特点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49" y="1104988"/>
            <a:ext cx="5022674" cy="50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895">
            <a:off x="6835144" y="2275433"/>
            <a:ext cx="284978" cy="2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7720385" y="1378625"/>
            <a:ext cx="2931088" cy="835359"/>
            <a:chOff x="5796136" y="1307212"/>
            <a:chExt cx="2779258" cy="7920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136" y="1307212"/>
              <a:ext cx="2779258" cy="792088"/>
            </a:xfrm>
            <a:prstGeom prst="rect">
              <a:avLst/>
            </a:prstGeom>
          </p:spPr>
        </p:pic>
        <p:sp>
          <p:nvSpPr>
            <p:cNvPr id="32" name="TextBox 24"/>
            <p:cNvSpPr txBox="1"/>
            <p:nvPr/>
          </p:nvSpPr>
          <p:spPr>
            <a:xfrm>
              <a:off x="6653914" y="1642333"/>
              <a:ext cx="1734510" cy="221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65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每份档案贴二维码身份证</a:t>
              </a:r>
            </a:p>
          </p:txBody>
        </p:sp>
      </p:grpSp>
      <p:cxnSp>
        <p:nvCxnSpPr>
          <p:cNvPr id="4" name="连接符: 肘形 6"/>
          <p:cNvCxnSpPr>
            <a:endCxn id="5124" idx="0"/>
          </p:cNvCxnSpPr>
          <p:nvPr/>
        </p:nvCxnSpPr>
        <p:spPr>
          <a:xfrm rot="10800000" flipV="1">
            <a:off x="7006686" y="1793723"/>
            <a:ext cx="713700" cy="4847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图示 18"/>
          <p:cNvGraphicFramePr/>
          <p:nvPr/>
        </p:nvGraphicFramePr>
        <p:xfrm>
          <a:off x="7787574" y="2245667"/>
          <a:ext cx="2863898" cy="3724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6" name="Picture 12" descr="https://ss1.bdstatic.com/70cFuXSh_Q1YnxGkpoWK1HF6hhy/it/u=1165554521,1032590046&amp;fm=26&amp;gp=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6555">
            <a:off x="1448115" y="3976831"/>
            <a:ext cx="2237700" cy="22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467F0B6-9D8D-429B-ACC0-348E900AE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graphicEl>
                                              <a:dgm id="{6467F0B6-9D8D-429B-ACC0-348E900AE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E3467C5-5C3C-473C-8237-858045037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>
                                            <p:graphicEl>
                                              <a:dgm id="{DE3467C5-5C3C-473C-8237-8580450370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AFE31A1-9166-4621-B795-FE3335682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>
                                            <p:graphicEl>
                                              <a:dgm id="{DAFE31A1-9166-4621-B795-FE3335682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702186-C9B1-4104-BD64-D6C1F8E17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>
                                            <p:graphicEl>
                                              <a:dgm id="{2C702186-C9B1-4104-BD64-D6C1F8E17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B817ED7-F72C-4481-992A-F2455D726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>
                                            <p:graphicEl>
                                              <a:dgm id="{2B817ED7-F72C-4481-992A-F2455D7266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Graphic spid="19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sz="2400">
                <a:latin typeface="Arial" panose="020B0604020202020204" pitchFamily="34" charset="0"/>
                <a:sym typeface="Arial" panose="020B0604020202020204" pitchFamily="34" charset="0"/>
              </a:rPr>
              <a:t>功能特点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152" name="Picture 8" descr="https://ss3.bdstatic.com/70cFv8Sh_Q1YnxGkpoWK1HF6hhy/it/u=420108356,272062087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40" y="2698599"/>
            <a:ext cx="1724485" cy="17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953" y="4084536"/>
            <a:ext cx="1654560" cy="2175747"/>
          </a:xfrm>
          <a:prstGeom prst="rect">
            <a:avLst/>
          </a:prstGeom>
        </p:spPr>
      </p:pic>
      <p:pic>
        <p:nvPicPr>
          <p:cNvPr id="6150" name="Picture 6" descr="https://ss3.bdstatic.com/70cFv8Sh_Q1YnxGkpoWK1HF6hhy/it/u=420108356,272062087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15" y="1884213"/>
            <a:ext cx="3043740" cy="30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ss1.bdstatic.com/70cFuXSh_Q1YnxGkpoWK1HF6hhy/it/u=332422237,1877606506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6" y="1350632"/>
            <a:ext cx="5022674" cy="46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s1.bdstatic.com/70cFvXSh_Q1YnxGkpoWK1HF6hhy/it/u=4023813478,3399641911&amp;fm=26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4677139" y="3988102"/>
            <a:ext cx="909003" cy="1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连接符: 肘形 8"/>
          <p:cNvCxnSpPr>
            <a:stCxn id="2" idx="1"/>
            <a:endCxn id="6148" idx="1"/>
          </p:cNvCxnSpPr>
          <p:nvPr/>
        </p:nvCxnSpPr>
        <p:spPr>
          <a:xfrm rot="10800000" flipV="1">
            <a:off x="5131435" y="1768475"/>
            <a:ext cx="2774950" cy="1860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906314" y="1350633"/>
            <a:ext cx="2995252" cy="835359"/>
            <a:chOff x="5836358" y="1484785"/>
            <a:chExt cx="2840098" cy="7920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6358" y="1484785"/>
              <a:ext cx="2840098" cy="792088"/>
            </a:xfrm>
            <a:prstGeom prst="rect">
              <a:avLst/>
            </a:prstGeom>
          </p:spPr>
        </p:pic>
        <p:sp>
          <p:nvSpPr>
            <p:cNvPr id="11" name="TextBox 24"/>
            <p:cNvSpPr txBox="1"/>
            <p:nvPr/>
          </p:nvSpPr>
          <p:spPr>
            <a:xfrm>
              <a:off x="6725912" y="1824844"/>
              <a:ext cx="1734510" cy="221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65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每个档案盒内贴电子标签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sz="2400">
                <a:latin typeface="Arial" panose="020B0604020202020204" pitchFamily="34" charset="0"/>
                <a:sym typeface="Arial" panose="020B0604020202020204" pitchFamily="34" charset="0"/>
              </a:rPr>
              <a:t>功能特点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170" name="Picture 2" descr="https://timgsa.baidu.com/timg?image&amp;quality=80&amp;size=b9999_10000&amp;sec=1562159945475&amp;di=0c882e2710cb3c40b23a5c50316a764e&amp;imgtype=0&amp;src=http%3A%2F%2Fpic.16pic.com%2F00%2F02%2F63%2F16pic_263990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78" y="1034305"/>
            <a:ext cx="3644447" cy="22203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28" y="4071976"/>
            <a:ext cx="3073876" cy="22099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/>
          <p:cNvGraphicFramePr/>
          <p:nvPr/>
        </p:nvGraphicFramePr>
        <p:xfrm>
          <a:off x="3277417" y="1600493"/>
          <a:ext cx="4430264" cy="2615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连接符: 肘形 15"/>
          <p:cNvCxnSpPr>
            <a:stCxn id="3" idx="1"/>
            <a:endCxn id="7170" idx="2"/>
          </p:cNvCxnSpPr>
          <p:nvPr/>
        </p:nvCxnSpPr>
        <p:spPr>
          <a:xfrm rot="10800000" flipH="1">
            <a:off x="6736092" y="3254614"/>
            <a:ext cx="2275609" cy="1922350"/>
          </a:xfrm>
          <a:prstGeom prst="bentConnector4">
            <a:avLst>
              <a:gd name="adj1" fmla="val -10594"/>
              <a:gd name="adj2" fmla="val 64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736093" y="4624470"/>
            <a:ext cx="4018139" cy="1104988"/>
            <a:chOff x="4862830" y="4384923"/>
            <a:chExt cx="3810000" cy="10477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2830" y="4384923"/>
              <a:ext cx="3810000" cy="1047750"/>
            </a:xfrm>
            <a:prstGeom prst="rect">
              <a:avLst/>
            </a:prstGeom>
          </p:spPr>
        </p:pic>
        <p:sp>
          <p:nvSpPr>
            <p:cNvPr id="19" name="TextBox 24"/>
            <p:cNvSpPr txBox="1"/>
            <p:nvPr/>
          </p:nvSpPr>
          <p:spPr>
            <a:xfrm>
              <a:off x="6417072" y="4866999"/>
              <a:ext cx="1734510" cy="221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65" dirty="0"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电子档案授权给平板借阅</a:t>
              </a: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2024825" y="1032753"/>
          <a:ext cx="1822530" cy="150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-98615" y="3278180"/>
            <a:ext cx="12858044" cy="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 txBox="1"/>
          <p:nvPr/>
        </p:nvSpPr>
        <p:spPr>
          <a:xfrm>
            <a:off x="906977" y="267494"/>
            <a:ext cx="451428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系统类型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4879975" y="4848225"/>
            <a:ext cx="6793230" cy="1208405"/>
            <a:chOff x="1382624" y="2086928"/>
            <a:chExt cx="3859030" cy="833120"/>
          </a:xfrm>
        </p:grpSpPr>
        <p:sp>
          <p:nvSpPr>
            <p:cNvPr id="68" name="圆角矩形 67"/>
            <p:cNvSpPr/>
            <p:nvPr/>
          </p:nvSpPr>
          <p:spPr>
            <a:xfrm>
              <a:off x="1556700" y="2086928"/>
              <a:ext cx="3684954" cy="833120"/>
            </a:xfrm>
            <a:prstGeom prst="roundRect">
              <a:avLst>
                <a:gd name="adj" fmla="val 8286"/>
              </a:avLst>
            </a:prstGeom>
            <a:solidFill>
              <a:schemeClr val="accent3"/>
            </a:solidFill>
            <a:ln w="63500">
              <a:solidFill>
                <a:srgbClr val="E8E8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197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五边形 13"/>
            <p:cNvSpPr/>
            <p:nvPr/>
          </p:nvSpPr>
          <p:spPr>
            <a:xfrm>
              <a:off x="1385106" y="2238677"/>
              <a:ext cx="1275806" cy="559843"/>
            </a:xfrm>
            <a:custGeom>
              <a:avLst/>
              <a:gdLst>
                <a:gd name="connsiteX0" fmla="*/ 0 w 2222500"/>
                <a:gd name="connsiteY0" fmla="*/ 0 h 906064"/>
                <a:gd name="connsiteX1" fmla="*/ 1946150 w 2222500"/>
                <a:gd name="connsiteY1" fmla="*/ 0 h 906064"/>
                <a:gd name="connsiteX2" fmla="*/ 2222500 w 2222500"/>
                <a:gd name="connsiteY2" fmla="*/ 453032 h 906064"/>
                <a:gd name="connsiteX3" fmla="*/ 1946150 w 2222500"/>
                <a:gd name="connsiteY3" fmla="*/ 906064 h 906064"/>
                <a:gd name="connsiteX4" fmla="*/ 0 w 2222500"/>
                <a:gd name="connsiteY4" fmla="*/ 906064 h 906064"/>
                <a:gd name="connsiteX5" fmla="*/ 0 w 2222500"/>
                <a:gd name="connsiteY5" fmla="*/ 0 h 906064"/>
                <a:gd name="connsiteX0-1" fmla="*/ 2381 w 2224881"/>
                <a:gd name="connsiteY0-2" fmla="*/ 0 h 975120"/>
                <a:gd name="connsiteX1-3" fmla="*/ 1948531 w 2224881"/>
                <a:gd name="connsiteY1-4" fmla="*/ 0 h 975120"/>
                <a:gd name="connsiteX2-5" fmla="*/ 2224881 w 2224881"/>
                <a:gd name="connsiteY2-6" fmla="*/ 453032 h 975120"/>
                <a:gd name="connsiteX3-7" fmla="*/ 1948531 w 2224881"/>
                <a:gd name="connsiteY3-8" fmla="*/ 906064 h 975120"/>
                <a:gd name="connsiteX4-9" fmla="*/ 0 w 2224881"/>
                <a:gd name="connsiteY4-10" fmla="*/ 975120 h 975120"/>
                <a:gd name="connsiteX5-11" fmla="*/ 2381 w 2224881"/>
                <a:gd name="connsiteY5-12" fmla="*/ 0 h 975120"/>
                <a:gd name="connsiteX0-13" fmla="*/ 2381 w 2224881"/>
                <a:gd name="connsiteY0-14" fmla="*/ 0 h 975120"/>
                <a:gd name="connsiteX1-15" fmla="*/ 1948531 w 2224881"/>
                <a:gd name="connsiteY1-16" fmla="*/ 0 h 975120"/>
                <a:gd name="connsiteX2-17" fmla="*/ 2224881 w 2224881"/>
                <a:gd name="connsiteY2-18" fmla="*/ 453032 h 975120"/>
                <a:gd name="connsiteX3-19" fmla="*/ 1948531 w 2224881"/>
                <a:gd name="connsiteY3-20" fmla="*/ 906064 h 975120"/>
                <a:gd name="connsiteX4-21" fmla="*/ 67469 w 2224881"/>
                <a:gd name="connsiteY4-22" fmla="*/ 908447 h 975120"/>
                <a:gd name="connsiteX5-23" fmla="*/ 0 w 2224881"/>
                <a:gd name="connsiteY5-24" fmla="*/ 975120 h 975120"/>
                <a:gd name="connsiteX6" fmla="*/ 2381 w 2224881"/>
                <a:gd name="connsiteY6" fmla="*/ 0 h 975120"/>
                <a:gd name="connsiteX0-25" fmla="*/ 2381 w 2224881"/>
                <a:gd name="connsiteY0-26" fmla="*/ 0 h 975120"/>
                <a:gd name="connsiteX1-27" fmla="*/ 1948531 w 2224881"/>
                <a:gd name="connsiteY1-28" fmla="*/ 0 h 975120"/>
                <a:gd name="connsiteX2-29" fmla="*/ 2224881 w 2224881"/>
                <a:gd name="connsiteY2-30" fmla="*/ 453032 h 975120"/>
                <a:gd name="connsiteX3-31" fmla="*/ 1948531 w 2224881"/>
                <a:gd name="connsiteY3-32" fmla="*/ 906064 h 975120"/>
                <a:gd name="connsiteX4-33" fmla="*/ 67469 w 2224881"/>
                <a:gd name="connsiteY4-34" fmla="*/ 908447 h 975120"/>
                <a:gd name="connsiteX5-35" fmla="*/ 0 w 2224881"/>
                <a:gd name="connsiteY5-36" fmla="*/ 975120 h 975120"/>
                <a:gd name="connsiteX6-37" fmla="*/ 2381 w 2224881"/>
                <a:gd name="connsiteY6-38" fmla="*/ 0 h 975120"/>
                <a:gd name="connsiteX0-39" fmla="*/ 2381 w 2224881"/>
                <a:gd name="connsiteY0-40" fmla="*/ 1191 h 976311"/>
                <a:gd name="connsiteX1-41" fmla="*/ 93663 w 2224881"/>
                <a:gd name="connsiteY1-42" fmla="*/ 0 h 976311"/>
                <a:gd name="connsiteX2-43" fmla="*/ 1948531 w 2224881"/>
                <a:gd name="connsiteY2-44" fmla="*/ 1191 h 976311"/>
                <a:gd name="connsiteX3-45" fmla="*/ 2224881 w 2224881"/>
                <a:gd name="connsiteY3-46" fmla="*/ 454223 h 976311"/>
                <a:gd name="connsiteX4-47" fmla="*/ 1948531 w 2224881"/>
                <a:gd name="connsiteY4-48" fmla="*/ 907255 h 976311"/>
                <a:gd name="connsiteX5-49" fmla="*/ 67469 w 2224881"/>
                <a:gd name="connsiteY5-50" fmla="*/ 909638 h 976311"/>
                <a:gd name="connsiteX6-51" fmla="*/ 0 w 2224881"/>
                <a:gd name="connsiteY6-52" fmla="*/ 976311 h 976311"/>
                <a:gd name="connsiteX7" fmla="*/ 2381 w 2224881"/>
                <a:gd name="connsiteY7" fmla="*/ 1191 h 976311"/>
                <a:gd name="connsiteX0-53" fmla="*/ 45244 w 2224881"/>
                <a:gd name="connsiteY0-54" fmla="*/ 53579 h 976311"/>
                <a:gd name="connsiteX1-55" fmla="*/ 93663 w 2224881"/>
                <a:gd name="connsiteY1-56" fmla="*/ 0 h 976311"/>
                <a:gd name="connsiteX2-57" fmla="*/ 1948531 w 2224881"/>
                <a:gd name="connsiteY2-58" fmla="*/ 1191 h 976311"/>
                <a:gd name="connsiteX3-59" fmla="*/ 2224881 w 2224881"/>
                <a:gd name="connsiteY3-60" fmla="*/ 454223 h 976311"/>
                <a:gd name="connsiteX4-61" fmla="*/ 1948531 w 2224881"/>
                <a:gd name="connsiteY4-62" fmla="*/ 907255 h 976311"/>
                <a:gd name="connsiteX5-63" fmla="*/ 67469 w 2224881"/>
                <a:gd name="connsiteY5-64" fmla="*/ 909638 h 976311"/>
                <a:gd name="connsiteX6-65" fmla="*/ 0 w 2224881"/>
                <a:gd name="connsiteY6-66" fmla="*/ 976311 h 976311"/>
                <a:gd name="connsiteX7-67" fmla="*/ 45244 w 2224881"/>
                <a:gd name="connsiteY7-68" fmla="*/ 53579 h 976311"/>
                <a:gd name="connsiteX0-69" fmla="*/ 45244 w 2224881"/>
                <a:gd name="connsiteY0-70" fmla="*/ 53579 h 976311"/>
                <a:gd name="connsiteX1-71" fmla="*/ 93663 w 2224881"/>
                <a:gd name="connsiteY1-72" fmla="*/ 0 h 976311"/>
                <a:gd name="connsiteX2-73" fmla="*/ 1948531 w 2224881"/>
                <a:gd name="connsiteY2-74" fmla="*/ 1191 h 976311"/>
                <a:gd name="connsiteX3-75" fmla="*/ 2224881 w 2224881"/>
                <a:gd name="connsiteY3-76" fmla="*/ 454223 h 976311"/>
                <a:gd name="connsiteX4-77" fmla="*/ 1948531 w 2224881"/>
                <a:gd name="connsiteY4-78" fmla="*/ 907255 h 976311"/>
                <a:gd name="connsiteX5-79" fmla="*/ 67469 w 2224881"/>
                <a:gd name="connsiteY5-80" fmla="*/ 916781 h 976311"/>
                <a:gd name="connsiteX6-81" fmla="*/ 0 w 2224881"/>
                <a:gd name="connsiteY6-82" fmla="*/ 976311 h 976311"/>
                <a:gd name="connsiteX7-83" fmla="*/ 45244 w 2224881"/>
                <a:gd name="connsiteY7-84" fmla="*/ 53579 h 976311"/>
                <a:gd name="connsiteX0-85" fmla="*/ 45244 w 2224881"/>
                <a:gd name="connsiteY0-86" fmla="*/ 53579 h 976311"/>
                <a:gd name="connsiteX1-87" fmla="*/ 93663 w 2224881"/>
                <a:gd name="connsiteY1-88" fmla="*/ 0 h 976311"/>
                <a:gd name="connsiteX2-89" fmla="*/ 1948531 w 2224881"/>
                <a:gd name="connsiteY2-90" fmla="*/ 1191 h 976311"/>
                <a:gd name="connsiteX3-91" fmla="*/ 2224881 w 2224881"/>
                <a:gd name="connsiteY3-92" fmla="*/ 454223 h 976311"/>
                <a:gd name="connsiteX4-93" fmla="*/ 1948531 w 2224881"/>
                <a:gd name="connsiteY4-94" fmla="*/ 907255 h 976311"/>
                <a:gd name="connsiteX5-95" fmla="*/ 67469 w 2224881"/>
                <a:gd name="connsiteY5-96" fmla="*/ 916781 h 976311"/>
                <a:gd name="connsiteX6-97" fmla="*/ 0 w 2224881"/>
                <a:gd name="connsiteY6-98" fmla="*/ 976311 h 976311"/>
                <a:gd name="connsiteX7-99" fmla="*/ 45244 w 2224881"/>
                <a:gd name="connsiteY7-100" fmla="*/ 53579 h 976311"/>
              </a:gdLst>
              <a:ahLst/>
              <a:cxnLst>
                <a:cxn ang="0">
                  <a:pos x="connsiteX0-85" y="connsiteY0-86"/>
                </a:cxn>
                <a:cxn ang="0">
                  <a:pos x="connsiteX1-87" y="connsiteY1-88"/>
                </a:cxn>
                <a:cxn ang="0">
                  <a:pos x="connsiteX2-89" y="connsiteY2-90"/>
                </a:cxn>
                <a:cxn ang="0">
                  <a:pos x="connsiteX3-91" y="connsiteY3-92"/>
                </a:cxn>
                <a:cxn ang="0">
                  <a:pos x="connsiteX4-93" y="connsiteY4-94"/>
                </a:cxn>
                <a:cxn ang="0">
                  <a:pos x="connsiteX5-95" y="connsiteY5-96"/>
                </a:cxn>
                <a:cxn ang="0">
                  <a:pos x="connsiteX6-97" y="connsiteY6-98"/>
                </a:cxn>
                <a:cxn ang="0">
                  <a:pos x="connsiteX7-99" y="connsiteY7-100"/>
                </a:cxn>
              </a:cxnLst>
              <a:rect l="l" t="t" r="r" b="b"/>
              <a:pathLst>
                <a:path w="2224881" h="976311">
                  <a:moveTo>
                    <a:pt x="45244" y="53579"/>
                  </a:moveTo>
                  <a:lnTo>
                    <a:pt x="93663" y="0"/>
                  </a:lnTo>
                  <a:lnTo>
                    <a:pt x="1948531" y="1191"/>
                  </a:lnTo>
                  <a:lnTo>
                    <a:pt x="2224881" y="454223"/>
                  </a:lnTo>
                  <a:lnTo>
                    <a:pt x="1948531" y="907255"/>
                  </a:lnTo>
                  <a:cubicBezTo>
                    <a:pt x="1319129" y="928687"/>
                    <a:pt x="692108" y="904874"/>
                    <a:pt x="67469" y="916781"/>
                  </a:cubicBezTo>
                  <a:lnTo>
                    <a:pt x="0" y="976311"/>
                  </a:lnTo>
                  <a:cubicBezTo>
                    <a:pt x="794" y="651271"/>
                    <a:pt x="44450" y="378619"/>
                    <a:pt x="45244" y="535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APP</a:t>
              </a:r>
            </a:p>
          </p:txBody>
        </p:sp>
        <p:sp>
          <p:nvSpPr>
            <p:cNvPr id="70" name="圆角矩形 15"/>
            <p:cNvSpPr/>
            <p:nvPr/>
          </p:nvSpPr>
          <p:spPr>
            <a:xfrm>
              <a:off x="1382624" y="2228227"/>
              <a:ext cx="147970" cy="633106"/>
            </a:xfrm>
            <a:custGeom>
              <a:avLst/>
              <a:gdLst>
                <a:gd name="connsiteX0" fmla="*/ 0 w 233722"/>
                <a:gd name="connsiteY0" fmla="*/ 116861 h 1113601"/>
                <a:gd name="connsiteX1" fmla="*/ 116861 w 233722"/>
                <a:gd name="connsiteY1" fmla="*/ 0 h 1113601"/>
                <a:gd name="connsiteX2" fmla="*/ 116861 w 233722"/>
                <a:gd name="connsiteY2" fmla="*/ 0 h 1113601"/>
                <a:gd name="connsiteX3" fmla="*/ 233722 w 233722"/>
                <a:gd name="connsiteY3" fmla="*/ 116861 h 1113601"/>
                <a:gd name="connsiteX4" fmla="*/ 233722 w 233722"/>
                <a:gd name="connsiteY4" fmla="*/ 996740 h 1113601"/>
                <a:gd name="connsiteX5" fmla="*/ 116861 w 233722"/>
                <a:gd name="connsiteY5" fmla="*/ 1113601 h 1113601"/>
                <a:gd name="connsiteX6" fmla="*/ 116861 w 233722"/>
                <a:gd name="connsiteY6" fmla="*/ 1113601 h 1113601"/>
                <a:gd name="connsiteX7" fmla="*/ 0 w 233722"/>
                <a:gd name="connsiteY7" fmla="*/ 996740 h 1113601"/>
                <a:gd name="connsiteX8" fmla="*/ 0 w 233722"/>
                <a:gd name="connsiteY8" fmla="*/ 116861 h 1113601"/>
                <a:gd name="connsiteX0-1" fmla="*/ 0 w 258046"/>
                <a:gd name="connsiteY0-2" fmla="*/ 116861 h 1113601"/>
                <a:gd name="connsiteX1-3" fmla="*/ 116861 w 258046"/>
                <a:gd name="connsiteY1-4" fmla="*/ 0 h 1113601"/>
                <a:gd name="connsiteX2-5" fmla="*/ 116861 w 258046"/>
                <a:gd name="connsiteY2-6" fmla="*/ 0 h 1113601"/>
                <a:gd name="connsiteX3-7" fmla="*/ 252772 w 258046"/>
                <a:gd name="connsiteY3-8" fmla="*/ 25369 h 1113601"/>
                <a:gd name="connsiteX4-9" fmla="*/ 233722 w 258046"/>
                <a:gd name="connsiteY4-10" fmla="*/ 116861 h 1113601"/>
                <a:gd name="connsiteX5-11" fmla="*/ 233722 w 258046"/>
                <a:gd name="connsiteY5-12" fmla="*/ 996740 h 1113601"/>
                <a:gd name="connsiteX6-13" fmla="*/ 116861 w 258046"/>
                <a:gd name="connsiteY6-14" fmla="*/ 1113601 h 1113601"/>
                <a:gd name="connsiteX7-15" fmla="*/ 116861 w 258046"/>
                <a:gd name="connsiteY7-16" fmla="*/ 1113601 h 1113601"/>
                <a:gd name="connsiteX8-17" fmla="*/ 0 w 258046"/>
                <a:gd name="connsiteY8-18" fmla="*/ 996740 h 1113601"/>
                <a:gd name="connsiteX9" fmla="*/ 0 w 258046"/>
                <a:gd name="connsiteY9" fmla="*/ 116861 h 111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" y="connsiteY9"/>
                </a:cxn>
              </a:cxnLst>
              <a:rect l="l" t="t" r="r" b="b"/>
              <a:pathLst>
                <a:path w="258046" h="1113601">
                  <a:moveTo>
                    <a:pt x="0" y="116861"/>
                  </a:moveTo>
                  <a:cubicBezTo>
                    <a:pt x="0" y="52320"/>
                    <a:pt x="52320" y="0"/>
                    <a:pt x="116861" y="0"/>
                  </a:cubicBezTo>
                  <a:lnTo>
                    <a:pt x="116861" y="0"/>
                  </a:lnTo>
                  <a:cubicBezTo>
                    <a:pt x="133957" y="7403"/>
                    <a:pt x="233295" y="5892"/>
                    <a:pt x="252772" y="25369"/>
                  </a:cubicBezTo>
                  <a:cubicBezTo>
                    <a:pt x="272249" y="44846"/>
                    <a:pt x="231341" y="-41859"/>
                    <a:pt x="233722" y="116861"/>
                  </a:cubicBezTo>
                  <a:lnTo>
                    <a:pt x="233722" y="996740"/>
                  </a:lnTo>
                  <a:cubicBezTo>
                    <a:pt x="233722" y="1061281"/>
                    <a:pt x="181402" y="1113601"/>
                    <a:pt x="116861" y="1113601"/>
                  </a:cubicBezTo>
                  <a:lnTo>
                    <a:pt x="116861" y="1113601"/>
                  </a:lnTo>
                  <a:cubicBezTo>
                    <a:pt x="52320" y="1113601"/>
                    <a:pt x="0" y="1061281"/>
                    <a:pt x="0" y="996740"/>
                  </a:cubicBezTo>
                  <a:lnTo>
                    <a:pt x="0" y="116861"/>
                  </a:lnTo>
                  <a:close/>
                </a:path>
              </a:pathLst>
            </a:custGeom>
            <a:gradFill>
              <a:gsLst>
                <a:gs pos="0">
                  <a:srgbClr val="BCBCBC"/>
                </a:gs>
                <a:gs pos="100000">
                  <a:srgbClr val="F9F9F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382624" y="2763017"/>
              <a:ext cx="157236" cy="102412"/>
            </a:xfrm>
            <a:custGeom>
              <a:avLst/>
              <a:gdLst>
                <a:gd name="connsiteX0" fmla="*/ 0 w 234157"/>
                <a:gd name="connsiteY0" fmla="*/ 89297 h 178596"/>
                <a:gd name="connsiteX1" fmla="*/ 0 w 234157"/>
                <a:gd name="connsiteY1" fmla="*/ 89298 h 178596"/>
                <a:gd name="connsiteX2" fmla="*/ 0 w 234157"/>
                <a:gd name="connsiteY2" fmla="*/ 89298 h 178596"/>
                <a:gd name="connsiteX3" fmla="*/ 89298 w 234157"/>
                <a:gd name="connsiteY3" fmla="*/ 0 h 178596"/>
                <a:gd name="connsiteX4" fmla="*/ 234157 w 234157"/>
                <a:gd name="connsiteY4" fmla="*/ 0 h 178596"/>
                <a:gd name="connsiteX5" fmla="*/ 234157 w 234157"/>
                <a:gd name="connsiteY5" fmla="*/ 178596 h 178596"/>
                <a:gd name="connsiteX6" fmla="*/ 89298 w 234157"/>
                <a:gd name="connsiteY6" fmla="*/ 178595 h 178596"/>
                <a:gd name="connsiteX7" fmla="*/ 7018 w 234157"/>
                <a:gd name="connsiteY7" fmla="*/ 124056 h 178596"/>
                <a:gd name="connsiteX8" fmla="*/ 0 w 234157"/>
                <a:gd name="connsiteY8" fmla="*/ 89298 h 178596"/>
                <a:gd name="connsiteX9" fmla="*/ 7018 w 234157"/>
                <a:gd name="connsiteY9" fmla="*/ 54539 h 178596"/>
                <a:gd name="connsiteX10" fmla="*/ 89298 w 234157"/>
                <a:gd name="connsiteY10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57" h="178596">
                  <a:moveTo>
                    <a:pt x="0" y="89297"/>
                  </a:moveTo>
                  <a:lnTo>
                    <a:pt x="0" y="89298"/>
                  </a:lnTo>
                  <a:lnTo>
                    <a:pt x="0" y="89298"/>
                  </a:lnTo>
                  <a:close/>
                  <a:moveTo>
                    <a:pt x="89298" y="0"/>
                  </a:moveTo>
                  <a:lnTo>
                    <a:pt x="234157" y="0"/>
                  </a:lnTo>
                  <a:lnTo>
                    <a:pt x="234157" y="178596"/>
                  </a:lnTo>
                  <a:lnTo>
                    <a:pt x="89298" y="178595"/>
                  </a:lnTo>
                  <a:cubicBezTo>
                    <a:pt x="52310" y="178595"/>
                    <a:pt x="20574" y="156106"/>
                    <a:pt x="7018" y="124056"/>
                  </a:cubicBezTo>
                  <a:lnTo>
                    <a:pt x="0" y="89298"/>
                  </a:lnTo>
                  <a:lnTo>
                    <a:pt x="7018" y="54539"/>
                  </a:lnTo>
                  <a:cubicBezTo>
                    <a:pt x="20574" y="22489"/>
                    <a:pt x="52310" y="0"/>
                    <a:pt x="89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666914" y="2163141"/>
              <a:ext cx="2500310" cy="68956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手持机、手机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29772" y="1743650"/>
            <a:ext cx="6793267" cy="1208405"/>
            <a:chOff x="1574" y="2055"/>
            <a:chExt cx="10114" cy="1968"/>
          </a:xfrm>
        </p:grpSpPr>
        <p:grpSp>
          <p:nvGrpSpPr>
            <p:cNvPr id="59" name="组合 58"/>
            <p:cNvGrpSpPr/>
            <p:nvPr/>
          </p:nvGrpSpPr>
          <p:grpSpPr>
            <a:xfrm>
              <a:off x="1574" y="2055"/>
              <a:ext cx="10114" cy="1968"/>
              <a:chOff x="1382624" y="2086928"/>
              <a:chExt cx="3859030" cy="833120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1556700" y="2086928"/>
                <a:ext cx="3684954" cy="833120"/>
              </a:xfrm>
              <a:prstGeom prst="roundRect">
                <a:avLst>
                  <a:gd name="adj" fmla="val 8286"/>
                </a:avLst>
              </a:prstGeom>
              <a:solidFill>
                <a:schemeClr val="accent1"/>
              </a:solidFill>
              <a:ln w="63500">
                <a:solidFill>
                  <a:srgbClr val="E8E8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1970"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五边形 13"/>
              <p:cNvSpPr/>
              <p:nvPr/>
            </p:nvSpPr>
            <p:spPr>
              <a:xfrm>
                <a:off x="1385106" y="2238677"/>
                <a:ext cx="1275806" cy="559843"/>
              </a:xfrm>
              <a:custGeom>
                <a:avLst/>
                <a:gdLst>
                  <a:gd name="connsiteX0" fmla="*/ 0 w 2222500"/>
                  <a:gd name="connsiteY0" fmla="*/ 0 h 906064"/>
                  <a:gd name="connsiteX1" fmla="*/ 1946150 w 2222500"/>
                  <a:gd name="connsiteY1" fmla="*/ 0 h 906064"/>
                  <a:gd name="connsiteX2" fmla="*/ 2222500 w 2222500"/>
                  <a:gd name="connsiteY2" fmla="*/ 453032 h 906064"/>
                  <a:gd name="connsiteX3" fmla="*/ 1946150 w 2222500"/>
                  <a:gd name="connsiteY3" fmla="*/ 906064 h 906064"/>
                  <a:gd name="connsiteX4" fmla="*/ 0 w 2222500"/>
                  <a:gd name="connsiteY4" fmla="*/ 906064 h 906064"/>
                  <a:gd name="connsiteX5" fmla="*/ 0 w 2222500"/>
                  <a:gd name="connsiteY5" fmla="*/ 0 h 906064"/>
                  <a:gd name="connsiteX0-1" fmla="*/ 2381 w 2224881"/>
                  <a:gd name="connsiteY0-2" fmla="*/ 0 h 975120"/>
                  <a:gd name="connsiteX1-3" fmla="*/ 1948531 w 2224881"/>
                  <a:gd name="connsiteY1-4" fmla="*/ 0 h 975120"/>
                  <a:gd name="connsiteX2-5" fmla="*/ 2224881 w 2224881"/>
                  <a:gd name="connsiteY2-6" fmla="*/ 453032 h 975120"/>
                  <a:gd name="connsiteX3-7" fmla="*/ 1948531 w 2224881"/>
                  <a:gd name="connsiteY3-8" fmla="*/ 906064 h 975120"/>
                  <a:gd name="connsiteX4-9" fmla="*/ 0 w 2224881"/>
                  <a:gd name="connsiteY4-10" fmla="*/ 975120 h 975120"/>
                  <a:gd name="connsiteX5-11" fmla="*/ 2381 w 2224881"/>
                  <a:gd name="connsiteY5-12" fmla="*/ 0 h 975120"/>
                  <a:gd name="connsiteX0-13" fmla="*/ 2381 w 2224881"/>
                  <a:gd name="connsiteY0-14" fmla="*/ 0 h 975120"/>
                  <a:gd name="connsiteX1-15" fmla="*/ 1948531 w 2224881"/>
                  <a:gd name="connsiteY1-16" fmla="*/ 0 h 975120"/>
                  <a:gd name="connsiteX2-17" fmla="*/ 2224881 w 2224881"/>
                  <a:gd name="connsiteY2-18" fmla="*/ 453032 h 975120"/>
                  <a:gd name="connsiteX3-19" fmla="*/ 1948531 w 2224881"/>
                  <a:gd name="connsiteY3-20" fmla="*/ 906064 h 975120"/>
                  <a:gd name="connsiteX4-21" fmla="*/ 67469 w 2224881"/>
                  <a:gd name="connsiteY4-22" fmla="*/ 908447 h 975120"/>
                  <a:gd name="connsiteX5-23" fmla="*/ 0 w 2224881"/>
                  <a:gd name="connsiteY5-24" fmla="*/ 975120 h 975120"/>
                  <a:gd name="connsiteX6" fmla="*/ 2381 w 2224881"/>
                  <a:gd name="connsiteY6" fmla="*/ 0 h 975120"/>
                  <a:gd name="connsiteX0-25" fmla="*/ 2381 w 2224881"/>
                  <a:gd name="connsiteY0-26" fmla="*/ 0 h 975120"/>
                  <a:gd name="connsiteX1-27" fmla="*/ 1948531 w 2224881"/>
                  <a:gd name="connsiteY1-28" fmla="*/ 0 h 975120"/>
                  <a:gd name="connsiteX2-29" fmla="*/ 2224881 w 2224881"/>
                  <a:gd name="connsiteY2-30" fmla="*/ 453032 h 975120"/>
                  <a:gd name="connsiteX3-31" fmla="*/ 1948531 w 2224881"/>
                  <a:gd name="connsiteY3-32" fmla="*/ 906064 h 975120"/>
                  <a:gd name="connsiteX4-33" fmla="*/ 67469 w 2224881"/>
                  <a:gd name="connsiteY4-34" fmla="*/ 908447 h 975120"/>
                  <a:gd name="connsiteX5-35" fmla="*/ 0 w 2224881"/>
                  <a:gd name="connsiteY5-36" fmla="*/ 975120 h 975120"/>
                  <a:gd name="connsiteX6-37" fmla="*/ 2381 w 2224881"/>
                  <a:gd name="connsiteY6-38" fmla="*/ 0 h 975120"/>
                  <a:gd name="connsiteX0-39" fmla="*/ 2381 w 2224881"/>
                  <a:gd name="connsiteY0-40" fmla="*/ 1191 h 976311"/>
                  <a:gd name="connsiteX1-41" fmla="*/ 93663 w 2224881"/>
                  <a:gd name="connsiteY1-42" fmla="*/ 0 h 976311"/>
                  <a:gd name="connsiteX2-43" fmla="*/ 1948531 w 2224881"/>
                  <a:gd name="connsiteY2-44" fmla="*/ 1191 h 976311"/>
                  <a:gd name="connsiteX3-45" fmla="*/ 2224881 w 2224881"/>
                  <a:gd name="connsiteY3-46" fmla="*/ 454223 h 976311"/>
                  <a:gd name="connsiteX4-47" fmla="*/ 1948531 w 2224881"/>
                  <a:gd name="connsiteY4-48" fmla="*/ 907255 h 976311"/>
                  <a:gd name="connsiteX5-49" fmla="*/ 67469 w 2224881"/>
                  <a:gd name="connsiteY5-50" fmla="*/ 909638 h 976311"/>
                  <a:gd name="connsiteX6-51" fmla="*/ 0 w 2224881"/>
                  <a:gd name="connsiteY6-52" fmla="*/ 976311 h 976311"/>
                  <a:gd name="connsiteX7" fmla="*/ 2381 w 2224881"/>
                  <a:gd name="connsiteY7" fmla="*/ 1191 h 976311"/>
                  <a:gd name="connsiteX0-53" fmla="*/ 45244 w 2224881"/>
                  <a:gd name="connsiteY0-54" fmla="*/ 53579 h 976311"/>
                  <a:gd name="connsiteX1-55" fmla="*/ 93663 w 2224881"/>
                  <a:gd name="connsiteY1-56" fmla="*/ 0 h 976311"/>
                  <a:gd name="connsiteX2-57" fmla="*/ 1948531 w 2224881"/>
                  <a:gd name="connsiteY2-58" fmla="*/ 1191 h 976311"/>
                  <a:gd name="connsiteX3-59" fmla="*/ 2224881 w 2224881"/>
                  <a:gd name="connsiteY3-60" fmla="*/ 454223 h 976311"/>
                  <a:gd name="connsiteX4-61" fmla="*/ 1948531 w 2224881"/>
                  <a:gd name="connsiteY4-62" fmla="*/ 907255 h 976311"/>
                  <a:gd name="connsiteX5-63" fmla="*/ 67469 w 2224881"/>
                  <a:gd name="connsiteY5-64" fmla="*/ 909638 h 976311"/>
                  <a:gd name="connsiteX6-65" fmla="*/ 0 w 2224881"/>
                  <a:gd name="connsiteY6-66" fmla="*/ 976311 h 976311"/>
                  <a:gd name="connsiteX7-67" fmla="*/ 45244 w 2224881"/>
                  <a:gd name="connsiteY7-68" fmla="*/ 53579 h 976311"/>
                  <a:gd name="connsiteX0-69" fmla="*/ 45244 w 2224881"/>
                  <a:gd name="connsiteY0-70" fmla="*/ 53579 h 976311"/>
                  <a:gd name="connsiteX1-71" fmla="*/ 93663 w 2224881"/>
                  <a:gd name="connsiteY1-72" fmla="*/ 0 h 976311"/>
                  <a:gd name="connsiteX2-73" fmla="*/ 1948531 w 2224881"/>
                  <a:gd name="connsiteY2-74" fmla="*/ 1191 h 976311"/>
                  <a:gd name="connsiteX3-75" fmla="*/ 2224881 w 2224881"/>
                  <a:gd name="connsiteY3-76" fmla="*/ 454223 h 976311"/>
                  <a:gd name="connsiteX4-77" fmla="*/ 1948531 w 2224881"/>
                  <a:gd name="connsiteY4-78" fmla="*/ 907255 h 976311"/>
                  <a:gd name="connsiteX5-79" fmla="*/ 67469 w 2224881"/>
                  <a:gd name="connsiteY5-80" fmla="*/ 916781 h 976311"/>
                  <a:gd name="connsiteX6-81" fmla="*/ 0 w 2224881"/>
                  <a:gd name="connsiteY6-82" fmla="*/ 976311 h 976311"/>
                  <a:gd name="connsiteX7-83" fmla="*/ 45244 w 2224881"/>
                  <a:gd name="connsiteY7-84" fmla="*/ 53579 h 976311"/>
                  <a:gd name="connsiteX0-85" fmla="*/ 45244 w 2224881"/>
                  <a:gd name="connsiteY0-86" fmla="*/ 53579 h 976311"/>
                  <a:gd name="connsiteX1-87" fmla="*/ 93663 w 2224881"/>
                  <a:gd name="connsiteY1-88" fmla="*/ 0 h 976311"/>
                  <a:gd name="connsiteX2-89" fmla="*/ 1948531 w 2224881"/>
                  <a:gd name="connsiteY2-90" fmla="*/ 1191 h 976311"/>
                  <a:gd name="connsiteX3-91" fmla="*/ 2224881 w 2224881"/>
                  <a:gd name="connsiteY3-92" fmla="*/ 454223 h 976311"/>
                  <a:gd name="connsiteX4-93" fmla="*/ 1948531 w 2224881"/>
                  <a:gd name="connsiteY4-94" fmla="*/ 907255 h 976311"/>
                  <a:gd name="connsiteX5-95" fmla="*/ 67469 w 2224881"/>
                  <a:gd name="connsiteY5-96" fmla="*/ 916781 h 976311"/>
                  <a:gd name="connsiteX6-97" fmla="*/ 0 w 2224881"/>
                  <a:gd name="connsiteY6-98" fmla="*/ 976311 h 976311"/>
                  <a:gd name="connsiteX7-99" fmla="*/ 45244 w 2224881"/>
                  <a:gd name="connsiteY7-100" fmla="*/ 53579 h 976311"/>
                </a:gdLst>
                <a:ahLst/>
                <a:cxnLst>
                  <a:cxn ang="0">
                    <a:pos x="connsiteX0-85" y="connsiteY0-86"/>
                  </a:cxn>
                  <a:cxn ang="0">
                    <a:pos x="connsiteX1-87" y="connsiteY1-88"/>
                  </a:cxn>
                  <a:cxn ang="0">
                    <a:pos x="connsiteX2-89" y="connsiteY2-90"/>
                  </a:cxn>
                  <a:cxn ang="0">
                    <a:pos x="connsiteX3-91" y="connsiteY3-92"/>
                  </a:cxn>
                  <a:cxn ang="0">
                    <a:pos x="connsiteX4-93" y="connsiteY4-94"/>
                  </a:cxn>
                  <a:cxn ang="0">
                    <a:pos x="connsiteX5-95" y="connsiteY5-96"/>
                  </a:cxn>
                  <a:cxn ang="0">
                    <a:pos x="connsiteX6-97" y="connsiteY6-98"/>
                  </a:cxn>
                  <a:cxn ang="0">
                    <a:pos x="connsiteX7-99" y="connsiteY7-100"/>
                  </a:cxn>
                </a:cxnLst>
                <a:rect l="l" t="t" r="r" b="b"/>
                <a:pathLst>
                  <a:path w="2224881" h="976311">
                    <a:moveTo>
                      <a:pt x="45244" y="53579"/>
                    </a:moveTo>
                    <a:lnTo>
                      <a:pt x="93663" y="0"/>
                    </a:lnTo>
                    <a:lnTo>
                      <a:pt x="1948531" y="1191"/>
                    </a:lnTo>
                    <a:lnTo>
                      <a:pt x="2224881" y="454223"/>
                    </a:lnTo>
                    <a:lnTo>
                      <a:pt x="1948531" y="907255"/>
                    </a:lnTo>
                    <a:cubicBezTo>
                      <a:pt x="1319129" y="928687"/>
                      <a:pt x="692108" y="904874"/>
                      <a:pt x="67469" y="916781"/>
                    </a:cubicBezTo>
                    <a:lnTo>
                      <a:pt x="0" y="976311"/>
                    </a:lnTo>
                    <a:cubicBezTo>
                      <a:pt x="794" y="651271"/>
                      <a:pt x="44450" y="378619"/>
                      <a:pt x="45244" y="53579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2">
                        <a:lumMod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j-cs"/>
                  </a:rPr>
                  <a:t>Web</a:t>
                </a:r>
              </a:p>
            </p:txBody>
          </p:sp>
          <p:sp>
            <p:nvSpPr>
              <p:cNvPr id="63" name="圆角矩形 15"/>
              <p:cNvSpPr/>
              <p:nvPr/>
            </p:nvSpPr>
            <p:spPr>
              <a:xfrm>
                <a:off x="1382624" y="2228227"/>
                <a:ext cx="147970" cy="633106"/>
              </a:xfrm>
              <a:custGeom>
                <a:avLst/>
                <a:gdLst>
                  <a:gd name="connsiteX0" fmla="*/ 0 w 233722"/>
                  <a:gd name="connsiteY0" fmla="*/ 116861 h 1113601"/>
                  <a:gd name="connsiteX1" fmla="*/ 116861 w 233722"/>
                  <a:gd name="connsiteY1" fmla="*/ 0 h 1113601"/>
                  <a:gd name="connsiteX2" fmla="*/ 116861 w 233722"/>
                  <a:gd name="connsiteY2" fmla="*/ 0 h 1113601"/>
                  <a:gd name="connsiteX3" fmla="*/ 233722 w 233722"/>
                  <a:gd name="connsiteY3" fmla="*/ 116861 h 1113601"/>
                  <a:gd name="connsiteX4" fmla="*/ 233722 w 233722"/>
                  <a:gd name="connsiteY4" fmla="*/ 996740 h 1113601"/>
                  <a:gd name="connsiteX5" fmla="*/ 116861 w 233722"/>
                  <a:gd name="connsiteY5" fmla="*/ 1113601 h 1113601"/>
                  <a:gd name="connsiteX6" fmla="*/ 116861 w 233722"/>
                  <a:gd name="connsiteY6" fmla="*/ 1113601 h 1113601"/>
                  <a:gd name="connsiteX7" fmla="*/ 0 w 233722"/>
                  <a:gd name="connsiteY7" fmla="*/ 996740 h 1113601"/>
                  <a:gd name="connsiteX8" fmla="*/ 0 w 233722"/>
                  <a:gd name="connsiteY8" fmla="*/ 116861 h 1113601"/>
                  <a:gd name="connsiteX0-1" fmla="*/ 0 w 258046"/>
                  <a:gd name="connsiteY0-2" fmla="*/ 116861 h 1113601"/>
                  <a:gd name="connsiteX1-3" fmla="*/ 116861 w 258046"/>
                  <a:gd name="connsiteY1-4" fmla="*/ 0 h 1113601"/>
                  <a:gd name="connsiteX2-5" fmla="*/ 116861 w 258046"/>
                  <a:gd name="connsiteY2-6" fmla="*/ 0 h 1113601"/>
                  <a:gd name="connsiteX3-7" fmla="*/ 252772 w 258046"/>
                  <a:gd name="connsiteY3-8" fmla="*/ 25369 h 1113601"/>
                  <a:gd name="connsiteX4-9" fmla="*/ 233722 w 258046"/>
                  <a:gd name="connsiteY4-10" fmla="*/ 116861 h 1113601"/>
                  <a:gd name="connsiteX5-11" fmla="*/ 233722 w 258046"/>
                  <a:gd name="connsiteY5-12" fmla="*/ 996740 h 1113601"/>
                  <a:gd name="connsiteX6-13" fmla="*/ 116861 w 258046"/>
                  <a:gd name="connsiteY6-14" fmla="*/ 1113601 h 1113601"/>
                  <a:gd name="connsiteX7-15" fmla="*/ 116861 w 258046"/>
                  <a:gd name="connsiteY7-16" fmla="*/ 1113601 h 1113601"/>
                  <a:gd name="connsiteX8-17" fmla="*/ 0 w 258046"/>
                  <a:gd name="connsiteY8-18" fmla="*/ 996740 h 1113601"/>
                  <a:gd name="connsiteX9" fmla="*/ 0 w 258046"/>
                  <a:gd name="connsiteY9" fmla="*/ 116861 h 11136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46" h="1113601">
                    <a:moveTo>
                      <a:pt x="0" y="116861"/>
                    </a:moveTo>
                    <a:cubicBezTo>
                      <a:pt x="0" y="52320"/>
                      <a:pt x="52320" y="0"/>
                      <a:pt x="116861" y="0"/>
                    </a:cubicBezTo>
                    <a:lnTo>
                      <a:pt x="116861" y="0"/>
                    </a:lnTo>
                    <a:cubicBezTo>
                      <a:pt x="133957" y="7403"/>
                      <a:pt x="233295" y="5892"/>
                      <a:pt x="252772" y="25369"/>
                    </a:cubicBezTo>
                    <a:cubicBezTo>
                      <a:pt x="272249" y="44846"/>
                      <a:pt x="231341" y="-41859"/>
                      <a:pt x="233722" y="116861"/>
                    </a:cubicBezTo>
                    <a:lnTo>
                      <a:pt x="233722" y="996740"/>
                    </a:lnTo>
                    <a:cubicBezTo>
                      <a:pt x="233722" y="1061281"/>
                      <a:pt x="181402" y="1113601"/>
                      <a:pt x="116861" y="1113601"/>
                    </a:cubicBezTo>
                    <a:lnTo>
                      <a:pt x="116861" y="1113601"/>
                    </a:lnTo>
                    <a:cubicBezTo>
                      <a:pt x="52320" y="1113601"/>
                      <a:pt x="0" y="1061281"/>
                      <a:pt x="0" y="996740"/>
                    </a:cubicBezTo>
                    <a:lnTo>
                      <a:pt x="0" y="116861"/>
                    </a:lnTo>
                    <a:close/>
                  </a:path>
                </a:pathLst>
              </a:custGeom>
              <a:gradFill>
                <a:gsLst>
                  <a:gs pos="0">
                    <a:srgbClr val="BCBCBC"/>
                  </a:gs>
                  <a:gs pos="100000">
                    <a:srgbClr val="F9F9F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1382624" y="2763017"/>
                <a:ext cx="157236" cy="102412"/>
              </a:xfrm>
              <a:custGeom>
                <a:avLst/>
                <a:gdLst>
                  <a:gd name="connsiteX0" fmla="*/ 0 w 234157"/>
                  <a:gd name="connsiteY0" fmla="*/ 89297 h 178596"/>
                  <a:gd name="connsiteX1" fmla="*/ 0 w 234157"/>
                  <a:gd name="connsiteY1" fmla="*/ 89298 h 178596"/>
                  <a:gd name="connsiteX2" fmla="*/ 0 w 234157"/>
                  <a:gd name="connsiteY2" fmla="*/ 89298 h 178596"/>
                  <a:gd name="connsiteX3" fmla="*/ 89298 w 234157"/>
                  <a:gd name="connsiteY3" fmla="*/ 0 h 178596"/>
                  <a:gd name="connsiteX4" fmla="*/ 234157 w 234157"/>
                  <a:gd name="connsiteY4" fmla="*/ 0 h 178596"/>
                  <a:gd name="connsiteX5" fmla="*/ 234157 w 234157"/>
                  <a:gd name="connsiteY5" fmla="*/ 178596 h 178596"/>
                  <a:gd name="connsiteX6" fmla="*/ 89298 w 234157"/>
                  <a:gd name="connsiteY6" fmla="*/ 178595 h 178596"/>
                  <a:gd name="connsiteX7" fmla="*/ 7018 w 234157"/>
                  <a:gd name="connsiteY7" fmla="*/ 124056 h 178596"/>
                  <a:gd name="connsiteX8" fmla="*/ 0 w 234157"/>
                  <a:gd name="connsiteY8" fmla="*/ 89298 h 178596"/>
                  <a:gd name="connsiteX9" fmla="*/ 7018 w 234157"/>
                  <a:gd name="connsiteY9" fmla="*/ 54539 h 178596"/>
                  <a:gd name="connsiteX10" fmla="*/ 89298 w 234157"/>
                  <a:gd name="connsiteY10" fmla="*/ 0 h 17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4157" h="178596">
                    <a:moveTo>
                      <a:pt x="0" y="89297"/>
                    </a:moveTo>
                    <a:lnTo>
                      <a:pt x="0" y="89298"/>
                    </a:lnTo>
                    <a:lnTo>
                      <a:pt x="0" y="89298"/>
                    </a:lnTo>
                    <a:close/>
                    <a:moveTo>
                      <a:pt x="89298" y="0"/>
                    </a:moveTo>
                    <a:lnTo>
                      <a:pt x="234157" y="0"/>
                    </a:lnTo>
                    <a:lnTo>
                      <a:pt x="234157" y="178596"/>
                    </a:lnTo>
                    <a:lnTo>
                      <a:pt x="89298" y="178595"/>
                    </a:lnTo>
                    <a:cubicBezTo>
                      <a:pt x="52310" y="178595"/>
                      <a:pt x="20574" y="156106"/>
                      <a:pt x="7018" y="124056"/>
                    </a:cubicBezTo>
                    <a:lnTo>
                      <a:pt x="0" y="89298"/>
                    </a:lnTo>
                    <a:lnTo>
                      <a:pt x="7018" y="54539"/>
                    </a:lnTo>
                    <a:cubicBezTo>
                      <a:pt x="20574" y="22489"/>
                      <a:pt x="52310" y="0"/>
                      <a:pt x="89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666914" y="2163141"/>
                <a:ext cx="2500310" cy="689565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PC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端管理</a:t>
                </a:r>
              </a:p>
            </p:txBody>
          </p:sp>
        </p:grpSp>
        <p:pic>
          <p:nvPicPr>
            <p:cNvPr id="60" name="图片 59" descr="png-20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9" y="2103"/>
              <a:ext cx="1848" cy="1849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3291840" y="3209290"/>
            <a:ext cx="6793230" cy="1208405"/>
            <a:chOff x="1382624" y="2086928"/>
            <a:chExt cx="3859030" cy="833120"/>
          </a:xfrm>
        </p:grpSpPr>
        <p:sp>
          <p:nvSpPr>
            <p:cNvPr id="54" name="圆角矩形 53"/>
            <p:cNvSpPr/>
            <p:nvPr/>
          </p:nvSpPr>
          <p:spPr>
            <a:xfrm>
              <a:off x="1556700" y="2086928"/>
              <a:ext cx="3684954" cy="833120"/>
            </a:xfrm>
            <a:prstGeom prst="roundRect">
              <a:avLst>
                <a:gd name="adj" fmla="val 8286"/>
              </a:avLst>
            </a:prstGeom>
            <a:solidFill>
              <a:schemeClr val="accent2"/>
            </a:solidFill>
            <a:ln w="63500">
              <a:solidFill>
                <a:srgbClr val="E8E8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197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五边形 13"/>
            <p:cNvSpPr/>
            <p:nvPr/>
          </p:nvSpPr>
          <p:spPr>
            <a:xfrm>
              <a:off x="1385106" y="2238677"/>
              <a:ext cx="1275806" cy="559843"/>
            </a:xfrm>
            <a:custGeom>
              <a:avLst/>
              <a:gdLst>
                <a:gd name="connsiteX0" fmla="*/ 0 w 2222500"/>
                <a:gd name="connsiteY0" fmla="*/ 0 h 906064"/>
                <a:gd name="connsiteX1" fmla="*/ 1946150 w 2222500"/>
                <a:gd name="connsiteY1" fmla="*/ 0 h 906064"/>
                <a:gd name="connsiteX2" fmla="*/ 2222500 w 2222500"/>
                <a:gd name="connsiteY2" fmla="*/ 453032 h 906064"/>
                <a:gd name="connsiteX3" fmla="*/ 1946150 w 2222500"/>
                <a:gd name="connsiteY3" fmla="*/ 906064 h 906064"/>
                <a:gd name="connsiteX4" fmla="*/ 0 w 2222500"/>
                <a:gd name="connsiteY4" fmla="*/ 906064 h 906064"/>
                <a:gd name="connsiteX5" fmla="*/ 0 w 2222500"/>
                <a:gd name="connsiteY5" fmla="*/ 0 h 906064"/>
                <a:gd name="connsiteX0-1" fmla="*/ 2381 w 2224881"/>
                <a:gd name="connsiteY0-2" fmla="*/ 0 h 975120"/>
                <a:gd name="connsiteX1-3" fmla="*/ 1948531 w 2224881"/>
                <a:gd name="connsiteY1-4" fmla="*/ 0 h 975120"/>
                <a:gd name="connsiteX2-5" fmla="*/ 2224881 w 2224881"/>
                <a:gd name="connsiteY2-6" fmla="*/ 453032 h 975120"/>
                <a:gd name="connsiteX3-7" fmla="*/ 1948531 w 2224881"/>
                <a:gd name="connsiteY3-8" fmla="*/ 906064 h 975120"/>
                <a:gd name="connsiteX4-9" fmla="*/ 0 w 2224881"/>
                <a:gd name="connsiteY4-10" fmla="*/ 975120 h 975120"/>
                <a:gd name="connsiteX5-11" fmla="*/ 2381 w 2224881"/>
                <a:gd name="connsiteY5-12" fmla="*/ 0 h 975120"/>
                <a:gd name="connsiteX0-13" fmla="*/ 2381 w 2224881"/>
                <a:gd name="connsiteY0-14" fmla="*/ 0 h 975120"/>
                <a:gd name="connsiteX1-15" fmla="*/ 1948531 w 2224881"/>
                <a:gd name="connsiteY1-16" fmla="*/ 0 h 975120"/>
                <a:gd name="connsiteX2-17" fmla="*/ 2224881 w 2224881"/>
                <a:gd name="connsiteY2-18" fmla="*/ 453032 h 975120"/>
                <a:gd name="connsiteX3-19" fmla="*/ 1948531 w 2224881"/>
                <a:gd name="connsiteY3-20" fmla="*/ 906064 h 975120"/>
                <a:gd name="connsiteX4-21" fmla="*/ 67469 w 2224881"/>
                <a:gd name="connsiteY4-22" fmla="*/ 908447 h 975120"/>
                <a:gd name="connsiteX5-23" fmla="*/ 0 w 2224881"/>
                <a:gd name="connsiteY5-24" fmla="*/ 975120 h 975120"/>
                <a:gd name="connsiteX6" fmla="*/ 2381 w 2224881"/>
                <a:gd name="connsiteY6" fmla="*/ 0 h 975120"/>
                <a:gd name="connsiteX0-25" fmla="*/ 2381 w 2224881"/>
                <a:gd name="connsiteY0-26" fmla="*/ 0 h 975120"/>
                <a:gd name="connsiteX1-27" fmla="*/ 1948531 w 2224881"/>
                <a:gd name="connsiteY1-28" fmla="*/ 0 h 975120"/>
                <a:gd name="connsiteX2-29" fmla="*/ 2224881 w 2224881"/>
                <a:gd name="connsiteY2-30" fmla="*/ 453032 h 975120"/>
                <a:gd name="connsiteX3-31" fmla="*/ 1948531 w 2224881"/>
                <a:gd name="connsiteY3-32" fmla="*/ 906064 h 975120"/>
                <a:gd name="connsiteX4-33" fmla="*/ 67469 w 2224881"/>
                <a:gd name="connsiteY4-34" fmla="*/ 908447 h 975120"/>
                <a:gd name="connsiteX5-35" fmla="*/ 0 w 2224881"/>
                <a:gd name="connsiteY5-36" fmla="*/ 975120 h 975120"/>
                <a:gd name="connsiteX6-37" fmla="*/ 2381 w 2224881"/>
                <a:gd name="connsiteY6-38" fmla="*/ 0 h 975120"/>
                <a:gd name="connsiteX0-39" fmla="*/ 2381 w 2224881"/>
                <a:gd name="connsiteY0-40" fmla="*/ 1191 h 976311"/>
                <a:gd name="connsiteX1-41" fmla="*/ 93663 w 2224881"/>
                <a:gd name="connsiteY1-42" fmla="*/ 0 h 976311"/>
                <a:gd name="connsiteX2-43" fmla="*/ 1948531 w 2224881"/>
                <a:gd name="connsiteY2-44" fmla="*/ 1191 h 976311"/>
                <a:gd name="connsiteX3-45" fmla="*/ 2224881 w 2224881"/>
                <a:gd name="connsiteY3-46" fmla="*/ 454223 h 976311"/>
                <a:gd name="connsiteX4-47" fmla="*/ 1948531 w 2224881"/>
                <a:gd name="connsiteY4-48" fmla="*/ 907255 h 976311"/>
                <a:gd name="connsiteX5-49" fmla="*/ 67469 w 2224881"/>
                <a:gd name="connsiteY5-50" fmla="*/ 909638 h 976311"/>
                <a:gd name="connsiteX6-51" fmla="*/ 0 w 2224881"/>
                <a:gd name="connsiteY6-52" fmla="*/ 976311 h 976311"/>
                <a:gd name="connsiteX7" fmla="*/ 2381 w 2224881"/>
                <a:gd name="connsiteY7" fmla="*/ 1191 h 976311"/>
                <a:gd name="connsiteX0-53" fmla="*/ 45244 w 2224881"/>
                <a:gd name="connsiteY0-54" fmla="*/ 53579 h 976311"/>
                <a:gd name="connsiteX1-55" fmla="*/ 93663 w 2224881"/>
                <a:gd name="connsiteY1-56" fmla="*/ 0 h 976311"/>
                <a:gd name="connsiteX2-57" fmla="*/ 1948531 w 2224881"/>
                <a:gd name="connsiteY2-58" fmla="*/ 1191 h 976311"/>
                <a:gd name="connsiteX3-59" fmla="*/ 2224881 w 2224881"/>
                <a:gd name="connsiteY3-60" fmla="*/ 454223 h 976311"/>
                <a:gd name="connsiteX4-61" fmla="*/ 1948531 w 2224881"/>
                <a:gd name="connsiteY4-62" fmla="*/ 907255 h 976311"/>
                <a:gd name="connsiteX5-63" fmla="*/ 67469 w 2224881"/>
                <a:gd name="connsiteY5-64" fmla="*/ 909638 h 976311"/>
                <a:gd name="connsiteX6-65" fmla="*/ 0 w 2224881"/>
                <a:gd name="connsiteY6-66" fmla="*/ 976311 h 976311"/>
                <a:gd name="connsiteX7-67" fmla="*/ 45244 w 2224881"/>
                <a:gd name="connsiteY7-68" fmla="*/ 53579 h 976311"/>
                <a:gd name="connsiteX0-69" fmla="*/ 45244 w 2224881"/>
                <a:gd name="connsiteY0-70" fmla="*/ 53579 h 976311"/>
                <a:gd name="connsiteX1-71" fmla="*/ 93663 w 2224881"/>
                <a:gd name="connsiteY1-72" fmla="*/ 0 h 976311"/>
                <a:gd name="connsiteX2-73" fmla="*/ 1948531 w 2224881"/>
                <a:gd name="connsiteY2-74" fmla="*/ 1191 h 976311"/>
                <a:gd name="connsiteX3-75" fmla="*/ 2224881 w 2224881"/>
                <a:gd name="connsiteY3-76" fmla="*/ 454223 h 976311"/>
                <a:gd name="connsiteX4-77" fmla="*/ 1948531 w 2224881"/>
                <a:gd name="connsiteY4-78" fmla="*/ 907255 h 976311"/>
                <a:gd name="connsiteX5-79" fmla="*/ 67469 w 2224881"/>
                <a:gd name="connsiteY5-80" fmla="*/ 916781 h 976311"/>
                <a:gd name="connsiteX6-81" fmla="*/ 0 w 2224881"/>
                <a:gd name="connsiteY6-82" fmla="*/ 976311 h 976311"/>
                <a:gd name="connsiteX7-83" fmla="*/ 45244 w 2224881"/>
                <a:gd name="connsiteY7-84" fmla="*/ 53579 h 976311"/>
                <a:gd name="connsiteX0-85" fmla="*/ 45244 w 2224881"/>
                <a:gd name="connsiteY0-86" fmla="*/ 53579 h 976311"/>
                <a:gd name="connsiteX1-87" fmla="*/ 93663 w 2224881"/>
                <a:gd name="connsiteY1-88" fmla="*/ 0 h 976311"/>
                <a:gd name="connsiteX2-89" fmla="*/ 1948531 w 2224881"/>
                <a:gd name="connsiteY2-90" fmla="*/ 1191 h 976311"/>
                <a:gd name="connsiteX3-91" fmla="*/ 2224881 w 2224881"/>
                <a:gd name="connsiteY3-92" fmla="*/ 454223 h 976311"/>
                <a:gd name="connsiteX4-93" fmla="*/ 1948531 w 2224881"/>
                <a:gd name="connsiteY4-94" fmla="*/ 907255 h 976311"/>
                <a:gd name="connsiteX5-95" fmla="*/ 67469 w 2224881"/>
                <a:gd name="connsiteY5-96" fmla="*/ 916781 h 976311"/>
                <a:gd name="connsiteX6-97" fmla="*/ 0 w 2224881"/>
                <a:gd name="connsiteY6-98" fmla="*/ 976311 h 976311"/>
                <a:gd name="connsiteX7-99" fmla="*/ 45244 w 2224881"/>
                <a:gd name="connsiteY7-100" fmla="*/ 53579 h 976311"/>
              </a:gdLst>
              <a:ahLst/>
              <a:cxnLst>
                <a:cxn ang="0">
                  <a:pos x="connsiteX0-85" y="connsiteY0-86"/>
                </a:cxn>
                <a:cxn ang="0">
                  <a:pos x="connsiteX1-87" y="connsiteY1-88"/>
                </a:cxn>
                <a:cxn ang="0">
                  <a:pos x="connsiteX2-89" y="connsiteY2-90"/>
                </a:cxn>
                <a:cxn ang="0">
                  <a:pos x="connsiteX3-91" y="connsiteY3-92"/>
                </a:cxn>
                <a:cxn ang="0">
                  <a:pos x="connsiteX4-93" y="connsiteY4-94"/>
                </a:cxn>
                <a:cxn ang="0">
                  <a:pos x="connsiteX5-95" y="connsiteY5-96"/>
                </a:cxn>
                <a:cxn ang="0">
                  <a:pos x="connsiteX6-97" y="connsiteY6-98"/>
                </a:cxn>
                <a:cxn ang="0">
                  <a:pos x="connsiteX7-99" y="connsiteY7-100"/>
                </a:cxn>
              </a:cxnLst>
              <a:rect l="l" t="t" r="r" b="b"/>
              <a:pathLst>
                <a:path w="2224881" h="976311">
                  <a:moveTo>
                    <a:pt x="45244" y="53579"/>
                  </a:moveTo>
                  <a:lnTo>
                    <a:pt x="93663" y="0"/>
                  </a:lnTo>
                  <a:lnTo>
                    <a:pt x="1948531" y="1191"/>
                  </a:lnTo>
                  <a:lnTo>
                    <a:pt x="2224881" y="454223"/>
                  </a:lnTo>
                  <a:lnTo>
                    <a:pt x="1948531" y="907255"/>
                  </a:lnTo>
                  <a:cubicBezTo>
                    <a:pt x="1319129" y="928687"/>
                    <a:pt x="692108" y="904874"/>
                    <a:pt x="67469" y="916781"/>
                  </a:cubicBezTo>
                  <a:lnTo>
                    <a:pt x="0" y="976311"/>
                  </a:lnTo>
                  <a:cubicBezTo>
                    <a:pt x="794" y="651271"/>
                    <a:pt x="44450" y="378619"/>
                    <a:pt x="45244" y="535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PAD</a:t>
              </a:r>
            </a:p>
          </p:txBody>
        </p:sp>
        <p:sp>
          <p:nvSpPr>
            <p:cNvPr id="56" name="圆角矩形 15"/>
            <p:cNvSpPr/>
            <p:nvPr/>
          </p:nvSpPr>
          <p:spPr>
            <a:xfrm>
              <a:off x="1382624" y="2228227"/>
              <a:ext cx="147970" cy="633106"/>
            </a:xfrm>
            <a:custGeom>
              <a:avLst/>
              <a:gdLst>
                <a:gd name="connsiteX0" fmla="*/ 0 w 233722"/>
                <a:gd name="connsiteY0" fmla="*/ 116861 h 1113601"/>
                <a:gd name="connsiteX1" fmla="*/ 116861 w 233722"/>
                <a:gd name="connsiteY1" fmla="*/ 0 h 1113601"/>
                <a:gd name="connsiteX2" fmla="*/ 116861 w 233722"/>
                <a:gd name="connsiteY2" fmla="*/ 0 h 1113601"/>
                <a:gd name="connsiteX3" fmla="*/ 233722 w 233722"/>
                <a:gd name="connsiteY3" fmla="*/ 116861 h 1113601"/>
                <a:gd name="connsiteX4" fmla="*/ 233722 w 233722"/>
                <a:gd name="connsiteY4" fmla="*/ 996740 h 1113601"/>
                <a:gd name="connsiteX5" fmla="*/ 116861 w 233722"/>
                <a:gd name="connsiteY5" fmla="*/ 1113601 h 1113601"/>
                <a:gd name="connsiteX6" fmla="*/ 116861 w 233722"/>
                <a:gd name="connsiteY6" fmla="*/ 1113601 h 1113601"/>
                <a:gd name="connsiteX7" fmla="*/ 0 w 233722"/>
                <a:gd name="connsiteY7" fmla="*/ 996740 h 1113601"/>
                <a:gd name="connsiteX8" fmla="*/ 0 w 233722"/>
                <a:gd name="connsiteY8" fmla="*/ 116861 h 1113601"/>
                <a:gd name="connsiteX0-1" fmla="*/ 0 w 258046"/>
                <a:gd name="connsiteY0-2" fmla="*/ 116861 h 1113601"/>
                <a:gd name="connsiteX1-3" fmla="*/ 116861 w 258046"/>
                <a:gd name="connsiteY1-4" fmla="*/ 0 h 1113601"/>
                <a:gd name="connsiteX2-5" fmla="*/ 116861 w 258046"/>
                <a:gd name="connsiteY2-6" fmla="*/ 0 h 1113601"/>
                <a:gd name="connsiteX3-7" fmla="*/ 252772 w 258046"/>
                <a:gd name="connsiteY3-8" fmla="*/ 25369 h 1113601"/>
                <a:gd name="connsiteX4-9" fmla="*/ 233722 w 258046"/>
                <a:gd name="connsiteY4-10" fmla="*/ 116861 h 1113601"/>
                <a:gd name="connsiteX5-11" fmla="*/ 233722 w 258046"/>
                <a:gd name="connsiteY5-12" fmla="*/ 996740 h 1113601"/>
                <a:gd name="connsiteX6-13" fmla="*/ 116861 w 258046"/>
                <a:gd name="connsiteY6-14" fmla="*/ 1113601 h 1113601"/>
                <a:gd name="connsiteX7-15" fmla="*/ 116861 w 258046"/>
                <a:gd name="connsiteY7-16" fmla="*/ 1113601 h 1113601"/>
                <a:gd name="connsiteX8-17" fmla="*/ 0 w 258046"/>
                <a:gd name="connsiteY8-18" fmla="*/ 996740 h 1113601"/>
                <a:gd name="connsiteX9" fmla="*/ 0 w 258046"/>
                <a:gd name="connsiteY9" fmla="*/ 116861 h 111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" y="connsiteY9"/>
                </a:cxn>
              </a:cxnLst>
              <a:rect l="l" t="t" r="r" b="b"/>
              <a:pathLst>
                <a:path w="258046" h="1113601">
                  <a:moveTo>
                    <a:pt x="0" y="116861"/>
                  </a:moveTo>
                  <a:cubicBezTo>
                    <a:pt x="0" y="52320"/>
                    <a:pt x="52320" y="0"/>
                    <a:pt x="116861" y="0"/>
                  </a:cubicBezTo>
                  <a:lnTo>
                    <a:pt x="116861" y="0"/>
                  </a:lnTo>
                  <a:cubicBezTo>
                    <a:pt x="133957" y="7403"/>
                    <a:pt x="233295" y="5892"/>
                    <a:pt x="252772" y="25369"/>
                  </a:cubicBezTo>
                  <a:cubicBezTo>
                    <a:pt x="272249" y="44846"/>
                    <a:pt x="231341" y="-41859"/>
                    <a:pt x="233722" y="116861"/>
                  </a:cubicBezTo>
                  <a:lnTo>
                    <a:pt x="233722" y="996740"/>
                  </a:lnTo>
                  <a:cubicBezTo>
                    <a:pt x="233722" y="1061281"/>
                    <a:pt x="181402" y="1113601"/>
                    <a:pt x="116861" y="1113601"/>
                  </a:cubicBezTo>
                  <a:lnTo>
                    <a:pt x="116861" y="1113601"/>
                  </a:lnTo>
                  <a:cubicBezTo>
                    <a:pt x="52320" y="1113601"/>
                    <a:pt x="0" y="1061281"/>
                    <a:pt x="0" y="996740"/>
                  </a:cubicBezTo>
                  <a:lnTo>
                    <a:pt x="0" y="116861"/>
                  </a:lnTo>
                  <a:close/>
                </a:path>
              </a:pathLst>
            </a:custGeom>
            <a:gradFill>
              <a:gsLst>
                <a:gs pos="0">
                  <a:srgbClr val="BCBCBC"/>
                </a:gs>
                <a:gs pos="100000">
                  <a:srgbClr val="F9F9F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382624" y="2763017"/>
              <a:ext cx="157236" cy="102412"/>
            </a:xfrm>
            <a:custGeom>
              <a:avLst/>
              <a:gdLst>
                <a:gd name="connsiteX0" fmla="*/ 0 w 234157"/>
                <a:gd name="connsiteY0" fmla="*/ 89297 h 178596"/>
                <a:gd name="connsiteX1" fmla="*/ 0 w 234157"/>
                <a:gd name="connsiteY1" fmla="*/ 89298 h 178596"/>
                <a:gd name="connsiteX2" fmla="*/ 0 w 234157"/>
                <a:gd name="connsiteY2" fmla="*/ 89298 h 178596"/>
                <a:gd name="connsiteX3" fmla="*/ 89298 w 234157"/>
                <a:gd name="connsiteY3" fmla="*/ 0 h 178596"/>
                <a:gd name="connsiteX4" fmla="*/ 234157 w 234157"/>
                <a:gd name="connsiteY4" fmla="*/ 0 h 178596"/>
                <a:gd name="connsiteX5" fmla="*/ 234157 w 234157"/>
                <a:gd name="connsiteY5" fmla="*/ 178596 h 178596"/>
                <a:gd name="connsiteX6" fmla="*/ 89298 w 234157"/>
                <a:gd name="connsiteY6" fmla="*/ 178595 h 178596"/>
                <a:gd name="connsiteX7" fmla="*/ 7018 w 234157"/>
                <a:gd name="connsiteY7" fmla="*/ 124056 h 178596"/>
                <a:gd name="connsiteX8" fmla="*/ 0 w 234157"/>
                <a:gd name="connsiteY8" fmla="*/ 89298 h 178596"/>
                <a:gd name="connsiteX9" fmla="*/ 7018 w 234157"/>
                <a:gd name="connsiteY9" fmla="*/ 54539 h 178596"/>
                <a:gd name="connsiteX10" fmla="*/ 89298 w 234157"/>
                <a:gd name="connsiteY10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57" h="178596">
                  <a:moveTo>
                    <a:pt x="0" y="89297"/>
                  </a:moveTo>
                  <a:lnTo>
                    <a:pt x="0" y="89298"/>
                  </a:lnTo>
                  <a:lnTo>
                    <a:pt x="0" y="89298"/>
                  </a:lnTo>
                  <a:close/>
                  <a:moveTo>
                    <a:pt x="89298" y="0"/>
                  </a:moveTo>
                  <a:lnTo>
                    <a:pt x="234157" y="0"/>
                  </a:lnTo>
                  <a:lnTo>
                    <a:pt x="234157" y="178596"/>
                  </a:lnTo>
                  <a:lnTo>
                    <a:pt x="89298" y="178595"/>
                  </a:lnTo>
                  <a:cubicBezTo>
                    <a:pt x="52310" y="178595"/>
                    <a:pt x="20574" y="156106"/>
                    <a:pt x="7018" y="124056"/>
                  </a:cubicBezTo>
                  <a:lnTo>
                    <a:pt x="0" y="89298"/>
                  </a:lnTo>
                  <a:lnTo>
                    <a:pt x="7018" y="54539"/>
                  </a:lnTo>
                  <a:cubicBezTo>
                    <a:pt x="20574" y="22489"/>
                    <a:pt x="52310" y="0"/>
                    <a:pt x="89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666914" y="2163141"/>
              <a:ext cx="2500310" cy="689565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平板借阅</a:t>
              </a:r>
              <a:endPara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png-02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777" y="4798000"/>
            <a:ext cx="1289606" cy="1179076"/>
          </a:xfrm>
          <a:prstGeom prst="rect">
            <a:avLst/>
          </a:prstGeom>
        </p:spPr>
      </p:pic>
      <p:pic>
        <p:nvPicPr>
          <p:cNvPr id="3" name="图片 2" descr="png-10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210" y="3286760"/>
            <a:ext cx="1097280" cy="1097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timgsa.baidu.com/timg?image&amp;quality=80&amp;size=b9999_10000&amp;sec=1560872635641&amp;di=75f1939d50555effc996a2a7ce3e600a&amp;imgtype=0&amp;src=http%3A%2F%2Fs6.sinaimg.cn%2Fmw690%2F004kDUQKgy6HJQLQ6TX35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7" y="3754098"/>
            <a:ext cx="5270393" cy="3390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84619" y="2836596"/>
            <a:ext cx="2541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  功能构成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795115" y="2698597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1545" y="4350196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824095" y="2661804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005899" y="2893751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自定义 6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6A36"/>
      </a:accent1>
      <a:accent2>
        <a:srgbClr val="106A36"/>
      </a:accent2>
      <a:accent3>
        <a:srgbClr val="106A36"/>
      </a:accent3>
      <a:accent4>
        <a:srgbClr val="106A36"/>
      </a:accent4>
      <a:accent5>
        <a:srgbClr val="106A36"/>
      </a:accent5>
      <a:accent6>
        <a:srgbClr val="106A36"/>
      </a:accent6>
      <a:hlink>
        <a:srgbClr val="106A36"/>
      </a:hlink>
      <a:folHlink>
        <a:srgbClr val="106A3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自定义</PresentationFormat>
  <Paragraphs>153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方正正准黑简体</vt:lpstr>
      <vt:lpstr>黑体</vt:lpstr>
      <vt:lpstr>宋体</vt:lpstr>
      <vt:lpstr>微软雅黑</vt:lpstr>
      <vt:lpstr>Agency FB</vt:lpstr>
      <vt:lpstr>Arial</vt:lpstr>
      <vt:lpstr>Calibri</vt:lpstr>
      <vt:lpstr>Calibri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128</dc:title>
  <dc:creator/>
  <cp:lastModifiedBy/>
  <cp:revision>27</cp:revision>
  <dcterms:created xsi:type="dcterms:W3CDTF">2017-02-21T03:12:00Z</dcterms:created>
  <dcterms:modified xsi:type="dcterms:W3CDTF">2019-08-19T12:07:10Z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